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71" r:id="rId2"/>
    <p:sldId id="26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D24626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0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3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5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2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26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3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8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3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1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1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64158-0CE9-4349-B3F5-2F2E57F0D0CB}" type="datetimeFigureOut">
              <a:rPr lang="en-US" smtClean="0"/>
              <a:t>11/17/2019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59CC6-7B72-4137-928D-D85C24DCB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5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ficetimeline.com/14-days-tria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6" Type="http://schemas.openxmlformats.org/officeDocument/2006/relationships/tags" Target="../tags/tag16.xml"/><Relationship Id="rId107" Type="http://schemas.openxmlformats.org/officeDocument/2006/relationships/slideLayout" Target="../slideLayouts/slideLayout6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0CFF34-E0AD-4B59-9E2B-B9B44E91B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1426B9E2-5CC7-4A0D-A99E-E16E38F65CEC}"/>
              </a:ext>
            </a:extLst>
          </p:cNvPr>
          <p:cNvSpPr txBox="1"/>
          <p:nvPr/>
        </p:nvSpPr>
        <p:spPr>
          <a:xfrm>
            <a:off x="6110316" y="968571"/>
            <a:ext cx="3033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u="sng" dirty="0">
                <a:solidFill>
                  <a:schemeClr val="bg1"/>
                </a:solidFill>
                <a:latin typeface="Segoe UI "/>
                <a:cs typeface="Segoe UI Semibold" panose="020B07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https://www.officetimeline.com/14-days-trial</a:t>
            </a:r>
            <a:endParaRPr lang="en-US" sz="1100" u="sng" dirty="0">
              <a:solidFill>
                <a:schemeClr val="bg1"/>
              </a:solidFill>
              <a:latin typeface="Segoe UI 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69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6" name="OTLSHAPE_TB_00000000000000000000000000000000_LeftEndCaps"/>
          <p:cNvSpPr txBox="1"/>
          <p:nvPr>
            <p:custDataLst>
              <p:tags r:id="rId2"/>
            </p:custDataLst>
          </p:nvPr>
        </p:nvSpPr>
        <p:spPr>
          <a:xfrm>
            <a:off x="317500" y="2588429"/>
            <a:ext cx="451662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GB" b="1" spc="-38">
                <a:solidFill>
                  <a:schemeClr val="accent2"/>
                </a:solidFill>
                <a:latin typeface="Calibri" panose="020F0502020204030204" pitchFamily="34" charset="0"/>
              </a:rPr>
              <a:t>2020</a:t>
            </a:r>
          </a:p>
        </p:txBody>
      </p:sp>
      <p:sp>
        <p:nvSpPr>
          <p:cNvPr id="6977" name="OTLSHAPE_TB_00000000000000000000000000000000_RightEndCaps"/>
          <p:cNvSpPr txBox="1"/>
          <p:nvPr>
            <p:custDataLst>
              <p:tags r:id="rId3"/>
            </p:custDataLst>
          </p:nvPr>
        </p:nvSpPr>
        <p:spPr>
          <a:xfrm>
            <a:off x="8363034" y="2588429"/>
            <a:ext cx="451662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GB" b="1" spc="-38">
                <a:solidFill>
                  <a:schemeClr val="accent2"/>
                </a:solidFill>
                <a:latin typeface="Calibri" panose="020F0502020204030204" pitchFamily="34" charset="0"/>
              </a:rPr>
              <a:t>2020</a:t>
            </a:r>
          </a:p>
        </p:txBody>
      </p:sp>
      <p:cxnSp>
        <p:nvCxnSpPr>
          <p:cNvPr id="7014" name="OTLSHAPE_T_fe82a054eb724851a93f6a606432bfac_HorizontalConnector1"/>
          <p:cNvCxnSpPr/>
          <p:nvPr>
            <p:custDataLst>
              <p:tags r:id="rId4"/>
            </p:custDataLst>
          </p:nvPr>
        </p:nvCxnSpPr>
        <p:spPr>
          <a:xfrm>
            <a:off x="479721" y="4874260"/>
            <a:ext cx="6816284" cy="0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3" name="OTLSHAPE_T_23b42cadd9bc437fb739c68c62737c3a_HorizontalConnector1"/>
          <p:cNvCxnSpPr/>
          <p:nvPr>
            <p:custDataLst>
              <p:tags r:id="rId5"/>
            </p:custDataLst>
          </p:nvPr>
        </p:nvCxnSpPr>
        <p:spPr>
          <a:xfrm>
            <a:off x="479721" y="4544060"/>
            <a:ext cx="6299319" cy="0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2" name="OTLSHAPE_T_82d1b7aae77d41a2be14d69f5e501b1b_HorizontalConnector1"/>
          <p:cNvCxnSpPr/>
          <p:nvPr>
            <p:custDataLst>
              <p:tags r:id="rId6"/>
            </p:custDataLst>
          </p:nvPr>
        </p:nvCxnSpPr>
        <p:spPr>
          <a:xfrm>
            <a:off x="479721" y="4213860"/>
            <a:ext cx="2123837" cy="0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1" name="OTLSHAPE_T_f23e460505c24ee88159b421b810b7e4_HorizontalConnector1"/>
          <p:cNvCxnSpPr/>
          <p:nvPr>
            <p:custDataLst>
              <p:tags r:id="rId7"/>
            </p:custDataLst>
          </p:nvPr>
        </p:nvCxnSpPr>
        <p:spPr>
          <a:xfrm>
            <a:off x="479721" y="3883660"/>
            <a:ext cx="1905121" cy="0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0" name="OTLSHAPE_T_23c152327d314e958e11ca251f33fb49_HorizontalConnector1"/>
          <p:cNvCxnSpPr/>
          <p:nvPr>
            <p:custDataLst>
              <p:tags r:id="rId8"/>
            </p:custDataLst>
          </p:nvPr>
        </p:nvCxnSpPr>
        <p:spPr>
          <a:xfrm>
            <a:off x="479721" y="3553460"/>
            <a:ext cx="1089908" cy="0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9" name="OTLSHAPE_T_11a5fd20169a4e5aa0bed048dba08ff2_HorizontalConnector1"/>
          <p:cNvCxnSpPr/>
          <p:nvPr>
            <p:custDataLst>
              <p:tags r:id="rId9"/>
            </p:custDataLst>
          </p:nvPr>
        </p:nvCxnSpPr>
        <p:spPr>
          <a:xfrm>
            <a:off x="479721" y="3223260"/>
            <a:ext cx="533177" cy="0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8" name="OTLSHAPE_M_c4141af3ac38465cb53fcc7f7a4aa9f5_Connector1"/>
          <p:cNvCxnSpPr/>
          <p:nvPr>
            <p:custDataLst>
              <p:tags r:id="rId10"/>
            </p:custDataLst>
          </p:nvPr>
        </p:nvCxnSpPr>
        <p:spPr>
          <a:xfrm>
            <a:off x="7600590" y="2101638"/>
            <a:ext cx="0" cy="43582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7" name="OTLSHAPE_M_04072b436b4048c09d492665495c5db4_Connector1"/>
          <p:cNvCxnSpPr/>
          <p:nvPr>
            <p:custDataLst>
              <p:tags r:id="rId11"/>
            </p:custDataLst>
          </p:nvPr>
        </p:nvCxnSpPr>
        <p:spPr>
          <a:xfrm>
            <a:off x="2411062" y="1932514"/>
            <a:ext cx="0" cy="604946"/>
          </a:xfrm>
          <a:prstGeom prst="line">
            <a:avLst/>
          </a:prstGeom>
          <a:ln w="9525" cap="flat" cmpd="sng" algn="ctr">
            <a:solidFill>
              <a:srgbClr val="C8505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6" name="OTLSHAPE_M_9b39fefad822441faaec2498033d8bd1_Connector1"/>
          <p:cNvCxnSpPr/>
          <p:nvPr>
            <p:custDataLst>
              <p:tags r:id="rId12"/>
            </p:custDataLst>
          </p:nvPr>
        </p:nvCxnSpPr>
        <p:spPr>
          <a:xfrm>
            <a:off x="2271879" y="1455503"/>
            <a:ext cx="0" cy="1081957"/>
          </a:xfrm>
          <a:prstGeom prst="line">
            <a:avLst/>
          </a:prstGeom>
          <a:ln w="9525" cap="flat" cmpd="sng" algn="ctr">
            <a:solidFill>
              <a:srgbClr val="C8505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5" name="OTLSHAPE_M_6ae31c99f6864aae840de110566ea63d_Connector1"/>
          <p:cNvCxnSpPr/>
          <p:nvPr>
            <p:custDataLst>
              <p:tags r:id="rId13"/>
            </p:custDataLst>
          </p:nvPr>
        </p:nvCxnSpPr>
        <p:spPr>
          <a:xfrm>
            <a:off x="1138534" y="2101638"/>
            <a:ext cx="0" cy="435822"/>
          </a:xfrm>
          <a:prstGeom prst="line">
            <a:avLst/>
          </a:prstGeom>
          <a:ln w="9525" cap="flat" cmpd="sng" algn="ctr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78" name="OTLSHAPE_TB_00000000000000000000000000000000_ScaleContainer"/>
          <p:cNvSpPr/>
          <p:nvPr>
            <p:custDataLst>
              <p:tags r:id="rId14"/>
            </p:custDataLst>
          </p:nvPr>
        </p:nvSpPr>
        <p:spPr>
          <a:xfrm>
            <a:off x="933365" y="2537460"/>
            <a:ext cx="7289800" cy="381000"/>
          </a:xfrm>
          <a:prstGeom prst="rect">
            <a:avLst/>
          </a:prstGeom>
          <a:gradFill flip="none" rotWithShape="1">
            <a:gsLst>
              <a:gs pos="0">
                <a:srgbClr val="1F497D"/>
              </a:gs>
              <a:gs pos="100000">
                <a:srgbClr val="1F497D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79" name="OTLSHAPE_TB_00000000000000000000000000000000_ElapsedTime" hidden="1"/>
          <p:cNvSpPr/>
          <p:nvPr>
            <p:custDataLst>
              <p:tags r:id="rId15"/>
            </p:custDataLst>
          </p:nvPr>
        </p:nvSpPr>
        <p:spPr>
          <a:xfrm>
            <a:off x="933365" y="2842260"/>
            <a:ext cx="863600" cy="76200"/>
          </a:xfrm>
          <a:prstGeom prst="rect">
            <a:avLst/>
          </a:prstGeom>
          <a:solidFill>
            <a:srgbClr val="EA161E">
              <a:alpha val="74902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2700" h="139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80" name="OTLSHAPE_TB_00000000000000000000000000000000_TodayMarkerShape" hidden="1"/>
          <p:cNvSpPr/>
          <p:nvPr>
            <p:custDataLst>
              <p:tags r:id="rId16"/>
            </p:custDataLst>
          </p:nvPr>
        </p:nvSpPr>
        <p:spPr>
          <a:xfrm>
            <a:off x="1732342" y="2918460"/>
            <a:ext cx="114300" cy="127000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81" name="OTLSHAPE_TB_00000000000000000000000000000000_TodayMarkerText" hidden="1"/>
          <p:cNvSpPr txBox="1"/>
          <p:nvPr>
            <p:custDataLst>
              <p:tags r:id="rId17"/>
            </p:custDataLst>
          </p:nvPr>
        </p:nvSpPr>
        <p:spPr>
          <a:xfrm>
            <a:off x="1606642" y="3045460"/>
            <a:ext cx="368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GB" sz="1200" spc="-12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</a:p>
        </p:txBody>
      </p:sp>
      <p:sp>
        <p:nvSpPr>
          <p:cNvPr id="6982" name="OTLSHAPE_TB_00000000000000000000000000000000_TimescaleInterval1"/>
          <p:cNvSpPr txBox="1"/>
          <p:nvPr>
            <p:custDataLst>
              <p:tags r:id="rId18"/>
            </p:custDataLst>
          </p:nvPr>
        </p:nvSpPr>
        <p:spPr>
          <a:xfrm>
            <a:off x="996865" y="2634933"/>
            <a:ext cx="2032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20">
                <a:solidFill>
                  <a:schemeClr val="lt1"/>
                </a:solidFill>
                <a:latin typeface="Calibri" panose="020F0502020204030204" pitchFamily="34" charset="0"/>
              </a:rPr>
              <a:t>Jan</a:t>
            </a:r>
          </a:p>
        </p:txBody>
      </p:sp>
      <p:sp>
        <p:nvSpPr>
          <p:cNvPr id="6984" name="OTLSHAPE_TB_00000000000000000000000000000000_TimescaleInterval2"/>
          <p:cNvSpPr txBox="1"/>
          <p:nvPr>
            <p:custDataLst>
              <p:tags r:id="rId19"/>
            </p:custDataLst>
          </p:nvPr>
        </p:nvSpPr>
        <p:spPr>
          <a:xfrm>
            <a:off x="1613246" y="2634933"/>
            <a:ext cx="219227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18">
                <a:solidFill>
                  <a:schemeClr val="lt1"/>
                </a:solidFill>
                <a:latin typeface="Calibri" panose="020F0502020204030204" pitchFamily="34" charset="0"/>
              </a:rPr>
              <a:t>Feb</a:t>
            </a:r>
          </a:p>
        </p:txBody>
      </p:sp>
      <p:sp>
        <p:nvSpPr>
          <p:cNvPr id="6986" name="OTLSHAPE_TB_00000000000000000000000000000000_TimescaleInterval3"/>
          <p:cNvSpPr txBox="1"/>
          <p:nvPr>
            <p:custDataLst>
              <p:tags r:id="rId20"/>
            </p:custDataLst>
          </p:nvPr>
        </p:nvSpPr>
        <p:spPr>
          <a:xfrm>
            <a:off x="2189860" y="2634933"/>
            <a:ext cx="25577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18">
                <a:solidFill>
                  <a:schemeClr val="lt1"/>
                </a:solidFill>
                <a:latin typeface="Calibri" panose="020F0502020204030204" pitchFamily="34" charset="0"/>
              </a:rPr>
              <a:t>Mar</a:t>
            </a:r>
          </a:p>
        </p:txBody>
      </p:sp>
      <p:sp>
        <p:nvSpPr>
          <p:cNvPr id="6988" name="OTLSHAPE_TB_00000000000000000000000000000000_TimescaleInterval4"/>
          <p:cNvSpPr txBox="1"/>
          <p:nvPr>
            <p:custDataLst>
              <p:tags r:id="rId21"/>
            </p:custDataLst>
          </p:nvPr>
        </p:nvSpPr>
        <p:spPr>
          <a:xfrm>
            <a:off x="2806241" y="2634933"/>
            <a:ext cx="21974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18">
                <a:solidFill>
                  <a:schemeClr val="lt1"/>
                </a:solidFill>
                <a:latin typeface="Calibri" panose="020F0502020204030204" pitchFamily="34" charset="0"/>
              </a:rPr>
              <a:t>Apr</a:t>
            </a:r>
          </a:p>
        </p:txBody>
      </p:sp>
      <p:sp>
        <p:nvSpPr>
          <p:cNvPr id="6990" name="OTLSHAPE_TB_00000000000000000000000000000000_TimescaleInterval5"/>
          <p:cNvSpPr txBox="1"/>
          <p:nvPr>
            <p:custDataLst>
              <p:tags r:id="rId22"/>
            </p:custDataLst>
          </p:nvPr>
        </p:nvSpPr>
        <p:spPr>
          <a:xfrm>
            <a:off x="3402738" y="2634933"/>
            <a:ext cx="26815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18">
                <a:solidFill>
                  <a:schemeClr val="lt1"/>
                </a:solidFill>
                <a:latin typeface="Calibri" panose="020F0502020204030204" pitchFamily="34" charset="0"/>
              </a:rPr>
              <a:t>May</a:t>
            </a:r>
          </a:p>
        </p:txBody>
      </p:sp>
      <p:sp>
        <p:nvSpPr>
          <p:cNvPr id="6992" name="OTLSHAPE_TB_00000000000000000000000000000000_TimescaleInterval6"/>
          <p:cNvSpPr txBox="1"/>
          <p:nvPr>
            <p:custDataLst>
              <p:tags r:id="rId23"/>
            </p:custDataLst>
          </p:nvPr>
        </p:nvSpPr>
        <p:spPr>
          <a:xfrm>
            <a:off x="4019119" y="2634933"/>
            <a:ext cx="20691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18">
                <a:solidFill>
                  <a:schemeClr val="lt1"/>
                </a:solidFill>
                <a:latin typeface="Calibri" panose="020F0502020204030204" pitchFamily="34" charset="0"/>
              </a:rPr>
              <a:t>Jun</a:t>
            </a:r>
          </a:p>
        </p:txBody>
      </p:sp>
      <p:sp>
        <p:nvSpPr>
          <p:cNvPr id="6994" name="OTLSHAPE_TB_00000000000000000000000000000000_TimescaleInterval7"/>
          <p:cNvSpPr txBox="1"/>
          <p:nvPr>
            <p:custDataLst>
              <p:tags r:id="rId24"/>
            </p:custDataLst>
          </p:nvPr>
        </p:nvSpPr>
        <p:spPr>
          <a:xfrm>
            <a:off x="4615617" y="2634933"/>
            <a:ext cx="15818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20">
                <a:solidFill>
                  <a:schemeClr val="lt1"/>
                </a:solidFill>
                <a:latin typeface="Calibri" panose="020F0502020204030204" pitchFamily="34" charset="0"/>
              </a:rPr>
              <a:t>Jul</a:t>
            </a:r>
          </a:p>
        </p:txBody>
      </p:sp>
      <p:sp>
        <p:nvSpPr>
          <p:cNvPr id="6996" name="OTLSHAPE_TB_00000000000000000000000000000000_TimescaleInterval8"/>
          <p:cNvSpPr txBox="1"/>
          <p:nvPr>
            <p:custDataLst>
              <p:tags r:id="rId25"/>
            </p:custDataLst>
          </p:nvPr>
        </p:nvSpPr>
        <p:spPr>
          <a:xfrm>
            <a:off x="5231998" y="2634933"/>
            <a:ext cx="241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20">
                <a:solidFill>
                  <a:schemeClr val="lt1"/>
                </a:solidFill>
                <a:latin typeface="Calibri" panose="020F0502020204030204" pitchFamily="34" charset="0"/>
              </a:rPr>
              <a:t>Aug</a:t>
            </a:r>
          </a:p>
        </p:txBody>
      </p:sp>
      <p:sp>
        <p:nvSpPr>
          <p:cNvPr id="6998" name="OTLSHAPE_TB_00000000000000000000000000000000_TimescaleInterval9"/>
          <p:cNvSpPr txBox="1"/>
          <p:nvPr>
            <p:custDataLst>
              <p:tags r:id="rId26"/>
            </p:custDataLst>
          </p:nvPr>
        </p:nvSpPr>
        <p:spPr>
          <a:xfrm>
            <a:off x="5848378" y="2634933"/>
            <a:ext cx="2286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18">
                <a:solidFill>
                  <a:schemeClr val="lt1"/>
                </a:solidFill>
                <a:latin typeface="Calibri" panose="020F0502020204030204" pitchFamily="34" charset="0"/>
              </a:rPr>
              <a:t>Sep</a:t>
            </a:r>
          </a:p>
        </p:txBody>
      </p:sp>
      <p:sp>
        <p:nvSpPr>
          <p:cNvPr id="7000" name="OTLSHAPE_TB_00000000000000000000000000000000_TimescaleInterval10"/>
          <p:cNvSpPr txBox="1"/>
          <p:nvPr>
            <p:custDataLst>
              <p:tags r:id="rId27"/>
            </p:custDataLst>
          </p:nvPr>
        </p:nvSpPr>
        <p:spPr>
          <a:xfrm>
            <a:off x="6444876" y="2634933"/>
            <a:ext cx="21114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22">
                <a:solidFill>
                  <a:schemeClr val="lt1"/>
                </a:solidFill>
                <a:latin typeface="Calibri" panose="020F0502020204030204" pitchFamily="34" charset="0"/>
              </a:rPr>
              <a:t>Oct</a:t>
            </a:r>
          </a:p>
        </p:txBody>
      </p:sp>
      <p:sp>
        <p:nvSpPr>
          <p:cNvPr id="7002" name="OTLSHAPE_TB_00000000000000000000000000000000_TimescaleInterval11"/>
          <p:cNvSpPr txBox="1"/>
          <p:nvPr>
            <p:custDataLst>
              <p:tags r:id="rId28"/>
            </p:custDataLst>
          </p:nvPr>
        </p:nvSpPr>
        <p:spPr>
          <a:xfrm>
            <a:off x="7061257" y="2634933"/>
            <a:ext cx="24397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20">
                <a:solidFill>
                  <a:schemeClr val="lt1"/>
                </a:solidFill>
                <a:latin typeface="Calibri" panose="020F0502020204030204" pitchFamily="34" charset="0"/>
              </a:rPr>
              <a:t>Nov</a:t>
            </a:r>
          </a:p>
        </p:txBody>
      </p:sp>
      <p:sp>
        <p:nvSpPr>
          <p:cNvPr id="7004" name="OTLSHAPE_TB_00000000000000000000000000000000_TimescaleInterval12"/>
          <p:cNvSpPr txBox="1"/>
          <p:nvPr>
            <p:custDataLst>
              <p:tags r:id="rId29"/>
            </p:custDataLst>
          </p:nvPr>
        </p:nvSpPr>
        <p:spPr>
          <a:xfrm>
            <a:off x="7657754" y="2634933"/>
            <a:ext cx="23185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GB" sz="1200" spc="-22">
                <a:solidFill>
                  <a:schemeClr val="lt1"/>
                </a:solidFill>
                <a:latin typeface="Calibri" panose="020F0502020204030204" pitchFamily="34" charset="0"/>
              </a:rPr>
              <a:t>Dec</a:t>
            </a:r>
          </a:p>
        </p:txBody>
      </p:sp>
      <p:cxnSp>
        <p:nvCxnSpPr>
          <p:cNvPr id="6983" name="OTLSHAPE_TB_00000000000000000000000000000000_Separator1"/>
          <p:cNvCxnSpPr/>
          <p:nvPr>
            <p:custDataLst>
              <p:tags r:id="rId30"/>
            </p:custDataLst>
          </p:nvPr>
        </p:nvCxnSpPr>
        <p:spPr>
          <a:xfrm>
            <a:off x="1549746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5" name="OTLSHAPE_TB_00000000000000000000000000000000_Separator2"/>
          <p:cNvCxnSpPr/>
          <p:nvPr>
            <p:custDataLst>
              <p:tags r:id="rId31"/>
            </p:custDataLst>
          </p:nvPr>
        </p:nvCxnSpPr>
        <p:spPr>
          <a:xfrm>
            <a:off x="2126360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7" name="OTLSHAPE_TB_00000000000000000000000000000000_Separator3"/>
          <p:cNvCxnSpPr/>
          <p:nvPr>
            <p:custDataLst>
              <p:tags r:id="rId32"/>
            </p:custDataLst>
          </p:nvPr>
        </p:nvCxnSpPr>
        <p:spPr>
          <a:xfrm>
            <a:off x="2742741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9" name="OTLSHAPE_TB_00000000000000000000000000000000_Separator4"/>
          <p:cNvCxnSpPr/>
          <p:nvPr>
            <p:custDataLst>
              <p:tags r:id="rId33"/>
            </p:custDataLst>
          </p:nvPr>
        </p:nvCxnSpPr>
        <p:spPr>
          <a:xfrm>
            <a:off x="3339238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1" name="OTLSHAPE_TB_00000000000000000000000000000000_Separator5"/>
          <p:cNvCxnSpPr/>
          <p:nvPr>
            <p:custDataLst>
              <p:tags r:id="rId34"/>
            </p:custDataLst>
          </p:nvPr>
        </p:nvCxnSpPr>
        <p:spPr>
          <a:xfrm>
            <a:off x="3955619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3" name="OTLSHAPE_TB_00000000000000000000000000000000_Separator6"/>
          <p:cNvCxnSpPr/>
          <p:nvPr>
            <p:custDataLst>
              <p:tags r:id="rId35"/>
            </p:custDataLst>
          </p:nvPr>
        </p:nvCxnSpPr>
        <p:spPr>
          <a:xfrm>
            <a:off x="4552117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5" name="OTLSHAPE_TB_00000000000000000000000000000000_Separator7"/>
          <p:cNvCxnSpPr/>
          <p:nvPr>
            <p:custDataLst>
              <p:tags r:id="rId36"/>
            </p:custDataLst>
          </p:nvPr>
        </p:nvCxnSpPr>
        <p:spPr>
          <a:xfrm>
            <a:off x="5168497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7" name="OTLSHAPE_TB_00000000000000000000000000000000_Separator8"/>
          <p:cNvCxnSpPr/>
          <p:nvPr>
            <p:custDataLst>
              <p:tags r:id="rId37"/>
            </p:custDataLst>
          </p:nvPr>
        </p:nvCxnSpPr>
        <p:spPr>
          <a:xfrm>
            <a:off x="5784878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9" name="OTLSHAPE_TB_00000000000000000000000000000000_Separator9"/>
          <p:cNvCxnSpPr/>
          <p:nvPr>
            <p:custDataLst>
              <p:tags r:id="rId38"/>
            </p:custDataLst>
          </p:nvPr>
        </p:nvCxnSpPr>
        <p:spPr>
          <a:xfrm>
            <a:off x="6381376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1" name="OTLSHAPE_TB_00000000000000000000000000000000_Separator10"/>
          <p:cNvCxnSpPr/>
          <p:nvPr>
            <p:custDataLst>
              <p:tags r:id="rId39"/>
            </p:custDataLst>
          </p:nvPr>
        </p:nvCxnSpPr>
        <p:spPr>
          <a:xfrm>
            <a:off x="6997757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3" name="OTLSHAPE_TB_00000000000000000000000000000000_Separator11"/>
          <p:cNvCxnSpPr/>
          <p:nvPr>
            <p:custDataLst>
              <p:tags r:id="rId40"/>
            </p:custDataLst>
          </p:nvPr>
        </p:nvCxnSpPr>
        <p:spPr>
          <a:xfrm>
            <a:off x="7594254" y="26009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33" name="OTLSHAPE_T_11a5fd20169a4e5aa0bed048dba08ff2_Shape"/>
          <p:cNvSpPr/>
          <p:nvPr>
            <p:custDataLst>
              <p:tags r:id="rId41"/>
            </p:custDataLst>
          </p:nvPr>
        </p:nvSpPr>
        <p:spPr>
          <a:xfrm>
            <a:off x="1012898" y="3121660"/>
            <a:ext cx="1143000" cy="203200"/>
          </a:xfrm>
          <a:prstGeom prst="rect">
            <a:avLst/>
          </a:prstGeom>
          <a:solidFill>
            <a:srgbClr val="F7964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41" name="OTLSHAPE_T_23c152327d314e958e11ca251f33fb49_Shape"/>
          <p:cNvSpPr/>
          <p:nvPr>
            <p:custDataLst>
              <p:tags r:id="rId42"/>
            </p:custDataLst>
          </p:nvPr>
        </p:nvSpPr>
        <p:spPr>
          <a:xfrm>
            <a:off x="1569629" y="3451860"/>
            <a:ext cx="838200" cy="203200"/>
          </a:xfrm>
          <a:prstGeom prst="rect">
            <a:avLst/>
          </a:prstGeom>
          <a:solidFill>
            <a:srgbClr val="4BACC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49" name="OTLSHAPE_T_f23e460505c24ee88159b421b810b7e4_Shape"/>
          <p:cNvSpPr/>
          <p:nvPr>
            <p:custDataLst>
              <p:tags r:id="rId43"/>
            </p:custDataLst>
          </p:nvPr>
        </p:nvSpPr>
        <p:spPr>
          <a:xfrm>
            <a:off x="2384843" y="3782060"/>
            <a:ext cx="1003300" cy="203200"/>
          </a:xfrm>
          <a:prstGeom prst="rect">
            <a:avLst/>
          </a:prstGeom>
          <a:solidFill>
            <a:srgbClr val="F7964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57" name="OTLSHAPE_T_82d1b7aae77d41a2be14d69f5e501b1b_Shape"/>
          <p:cNvSpPr/>
          <p:nvPr>
            <p:custDataLst>
              <p:tags r:id="rId44"/>
            </p:custDataLst>
          </p:nvPr>
        </p:nvSpPr>
        <p:spPr>
          <a:xfrm>
            <a:off x="2603558" y="4112260"/>
            <a:ext cx="4178300" cy="203200"/>
          </a:xfrm>
          <a:prstGeom prst="roundRect">
            <a:avLst>
              <a:gd name="adj" fmla="val 100000"/>
            </a:avLst>
          </a:prstGeom>
          <a:solidFill>
            <a:srgbClr val="0072BC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65" name="OTLSHAPE_T_23b42cadd9bc437fb739c68c62737c3a_Shape"/>
          <p:cNvSpPr/>
          <p:nvPr>
            <p:custDataLst>
              <p:tags r:id="rId45"/>
            </p:custDataLst>
          </p:nvPr>
        </p:nvSpPr>
        <p:spPr>
          <a:xfrm>
            <a:off x="6779041" y="4442460"/>
            <a:ext cx="520700" cy="203200"/>
          </a:xfrm>
          <a:prstGeom prst="rect">
            <a:avLst/>
          </a:prstGeom>
          <a:solidFill>
            <a:srgbClr val="0072BC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73" name="OTLSHAPE_T_fe82a054eb724851a93f6a606432bfac_Shape"/>
          <p:cNvSpPr/>
          <p:nvPr>
            <p:custDataLst>
              <p:tags r:id="rId46"/>
            </p:custDataLst>
          </p:nvPr>
        </p:nvSpPr>
        <p:spPr>
          <a:xfrm>
            <a:off x="7296005" y="4772660"/>
            <a:ext cx="698500" cy="203200"/>
          </a:xfrm>
          <a:prstGeom prst="homePlat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34" name="OTLSHAPE_T_11a5fd20169a4e5aa0bed048dba08ff2_ShapePercentage" hidden="1"/>
          <p:cNvSpPr/>
          <p:nvPr>
            <p:custDataLst>
              <p:tags r:id="rId47"/>
            </p:custDataLst>
          </p:nvPr>
        </p:nvSpPr>
        <p:spPr>
          <a:xfrm>
            <a:off x="1013116" y="3434715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42" name="OTLSHAPE_T_23c152327d314e958e11ca251f33fb49_ShapePercentage" hidden="1"/>
          <p:cNvSpPr/>
          <p:nvPr>
            <p:custDataLst>
              <p:tags r:id="rId48"/>
            </p:custDataLst>
          </p:nvPr>
        </p:nvSpPr>
        <p:spPr>
          <a:xfrm>
            <a:off x="1571372" y="3764915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50" name="OTLSHAPE_T_f23e460505c24ee88159b421b810b7e4_ShapePercentage" hidden="1"/>
          <p:cNvSpPr/>
          <p:nvPr>
            <p:custDataLst>
              <p:tags r:id="rId49"/>
            </p:custDataLst>
          </p:nvPr>
        </p:nvSpPr>
        <p:spPr>
          <a:xfrm>
            <a:off x="2368882" y="4095115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58" name="OTLSHAPE_T_82d1b7aae77d41a2be14d69f5e501b1b_ShapePercentage" hidden="1"/>
          <p:cNvSpPr/>
          <p:nvPr>
            <p:custDataLst>
              <p:tags r:id="rId50"/>
            </p:custDataLst>
          </p:nvPr>
        </p:nvSpPr>
        <p:spPr>
          <a:xfrm>
            <a:off x="2588196" y="4425315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66" name="OTLSHAPE_T_23b42cadd9bc437fb739c68c62737c3a_ShapePercentage" hidden="1"/>
          <p:cNvSpPr/>
          <p:nvPr>
            <p:custDataLst>
              <p:tags r:id="rId51"/>
            </p:custDataLst>
          </p:nvPr>
        </p:nvSpPr>
        <p:spPr>
          <a:xfrm>
            <a:off x="6775119" y="4755515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74" name="OTLSHAPE_T_fe82a054eb724851a93f6a606432bfac_ShapePercentage" hidden="1"/>
          <p:cNvSpPr/>
          <p:nvPr>
            <p:custDataLst>
              <p:tags r:id="rId52"/>
            </p:custDataLst>
          </p:nvPr>
        </p:nvSpPr>
        <p:spPr>
          <a:xfrm>
            <a:off x="7293500" y="5085715"/>
            <a:ext cx="0" cy="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35" name="OTLSHAPE_T_11a5fd20169a4e5aa0bed048dba08ff2_Duration" hidden="1"/>
          <p:cNvSpPr txBox="1"/>
          <p:nvPr>
            <p:custDataLst>
              <p:tags r:id="rId53"/>
            </p:custDataLst>
          </p:nvPr>
        </p:nvSpPr>
        <p:spPr>
          <a:xfrm>
            <a:off x="0" y="3434715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chemeClr val="lt1"/>
                </a:solidFill>
                <a:latin typeface="Calibri" panose="020F0502020204030204" pitchFamily="34" charset="0"/>
              </a:rPr>
              <a:t>40 days</a:t>
            </a:r>
          </a:p>
        </p:txBody>
      </p:sp>
      <p:sp>
        <p:nvSpPr>
          <p:cNvPr id="7036" name="OTLSHAPE_T_11a5fd20169a4e5aa0bed048dba08ff2_TextPercentage" hidden="1"/>
          <p:cNvSpPr txBox="1"/>
          <p:nvPr>
            <p:custDataLst>
              <p:tags r:id="rId54"/>
            </p:custDataLst>
          </p:nvPr>
        </p:nvSpPr>
        <p:spPr>
          <a:xfrm>
            <a:off x="0" y="358974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rgbClr val="C0504D"/>
                </a:solidFill>
                <a:latin typeface="Calibri" panose="020F0502020204030204" pitchFamily="34" charset="0"/>
              </a:rPr>
              <a:t>100%</a:t>
            </a:r>
          </a:p>
        </p:txBody>
      </p:sp>
      <p:sp>
        <p:nvSpPr>
          <p:cNvPr id="7037" name="OTLSHAPE_T_11a5fd20169a4e5aa0bed048dba08ff2_StartDate" hidden="1"/>
          <p:cNvSpPr txBox="1"/>
          <p:nvPr>
            <p:custDataLst>
              <p:tags r:id="rId55"/>
            </p:custDataLst>
          </p:nvPr>
        </p:nvSpPr>
        <p:spPr>
          <a:xfrm>
            <a:off x="0" y="37447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38" name="OTLSHAPE_T_11a5fd20169a4e5aa0bed048dba08ff2_EndDate" hidden="1"/>
          <p:cNvSpPr txBox="1"/>
          <p:nvPr>
            <p:custDataLst>
              <p:tags r:id="rId56"/>
            </p:custDataLst>
          </p:nvPr>
        </p:nvSpPr>
        <p:spPr>
          <a:xfrm>
            <a:off x="0" y="37447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39" name="OTLSHAPE_T_11a5fd20169a4e5aa0bed048dba08ff2_JoinedDate"/>
          <p:cNvSpPr txBox="1"/>
          <p:nvPr>
            <p:custDataLst>
              <p:tags r:id="rId57"/>
            </p:custDataLst>
          </p:nvPr>
        </p:nvSpPr>
        <p:spPr>
          <a:xfrm>
            <a:off x="2197030" y="3145748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2">
                <a:solidFill>
                  <a:schemeClr val="dk1"/>
                </a:solidFill>
                <a:latin typeface="Calibri" panose="020F0502020204030204" pitchFamily="34" charset="0"/>
              </a:rPr>
              <a:t>Jan 5 - Mar 1</a:t>
            </a:r>
          </a:p>
        </p:txBody>
      </p:sp>
      <p:sp>
        <p:nvSpPr>
          <p:cNvPr id="7040" name="OTLSHAPE_T_11a5fd20169a4e5aa0bed048dba08ff2_Title"/>
          <p:cNvSpPr txBox="1"/>
          <p:nvPr>
            <p:custDataLst>
              <p:tags r:id="rId58"/>
            </p:custDataLst>
          </p:nvPr>
        </p:nvSpPr>
        <p:spPr>
          <a:xfrm>
            <a:off x="127000" y="313800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b="1" spc="-20">
                <a:solidFill>
                  <a:schemeClr val="dk1"/>
                </a:solidFill>
                <a:latin typeface="Calibri" panose="020F0502020204030204" pitchFamily="34" charset="0"/>
              </a:rPr>
              <a:t>Task 1</a:t>
            </a:r>
          </a:p>
        </p:txBody>
      </p:sp>
      <p:sp>
        <p:nvSpPr>
          <p:cNvPr id="7043" name="OTLSHAPE_T_23c152327d314e958e11ca251f33fb49_Duration" hidden="1"/>
          <p:cNvSpPr txBox="1"/>
          <p:nvPr>
            <p:custDataLst>
              <p:tags r:id="rId59"/>
            </p:custDataLst>
          </p:nvPr>
        </p:nvSpPr>
        <p:spPr>
          <a:xfrm>
            <a:off x="0" y="3764915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chemeClr val="lt1"/>
                </a:solidFill>
                <a:latin typeface="Calibri" panose="020F0502020204030204" pitchFamily="34" charset="0"/>
              </a:rPr>
              <a:t>29 days</a:t>
            </a:r>
          </a:p>
        </p:txBody>
      </p:sp>
      <p:sp>
        <p:nvSpPr>
          <p:cNvPr id="7044" name="OTLSHAPE_T_23c152327d314e958e11ca251f33fb49_TextPercentage" hidden="1"/>
          <p:cNvSpPr txBox="1"/>
          <p:nvPr>
            <p:custDataLst>
              <p:tags r:id="rId60"/>
            </p:custDataLst>
          </p:nvPr>
        </p:nvSpPr>
        <p:spPr>
          <a:xfrm>
            <a:off x="0" y="391994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rgbClr val="C0504D"/>
                </a:solidFill>
                <a:latin typeface="Calibri" panose="020F0502020204030204" pitchFamily="34" charset="0"/>
              </a:rPr>
              <a:t>50%</a:t>
            </a:r>
          </a:p>
        </p:txBody>
      </p:sp>
      <p:sp>
        <p:nvSpPr>
          <p:cNvPr id="7045" name="OTLSHAPE_T_23c152327d314e958e11ca251f33fb49_StartDate" hidden="1"/>
          <p:cNvSpPr txBox="1"/>
          <p:nvPr>
            <p:custDataLst>
              <p:tags r:id="rId61"/>
            </p:custDataLst>
          </p:nvPr>
        </p:nvSpPr>
        <p:spPr>
          <a:xfrm>
            <a:off x="0" y="40749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46" name="OTLSHAPE_T_23c152327d314e958e11ca251f33fb49_EndDate" hidden="1"/>
          <p:cNvSpPr txBox="1"/>
          <p:nvPr>
            <p:custDataLst>
              <p:tags r:id="rId62"/>
            </p:custDataLst>
          </p:nvPr>
        </p:nvSpPr>
        <p:spPr>
          <a:xfrm>
            <a:off x="0" y="40749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47" name="OTLSHAPE_T_23c152327d314e958e11ca251f33fb49_JoinedDate"/>
          <p:cNvSpPr txBox="1"/>
          <p:nvPr>
            <p:custDataLst>
              <p:tags r:id="rId63"/>
            </p:custDataLst>
          </p:nvPr>
        </p:nvSpPr>
        <p:spPr>
          <a:xfrm>
            <a:off x="2455512" y="3475948"/>
            <a:ext cx="749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1"/>
                </a:solidFill>
                <a:latin typeface="Calibri" panose="020F0502020204030204" pitchFamily="34" charset="0"/>
              </a:rPr>
              <a:t>Feb 2 - Mar 14</a:t>
            </a:r>
          </a:p>
        </p:txBody>
      </p:sp>
      <p:sp>
        <p:nvSpPr>
          <p:cNvPr id="7048" name="OTLSHAPE_T_23c152327d314e958e11ca251f33fb49_Title"/>
          <p:cNvSpPr txBox="1"/>
          <p:nvPr>
            <p:custDataLst>
              <p:tags r:id="rId64"/>
            </p:custDataLst>
          </p:nvPr>
        </p:nvSpPr>
        <p:spPr>
          <a:xfrm>
            <a:off x="127000" y="346820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b="1" spc="-20">
                <a:solidFill>
                  <a:schemeClr val="dk1"/>
                </a:solidFill>
                <a:latin typeface="Calibri" panose="020F0502020204030204" pitchFamily="34" charset="0"/>
              </a:rPr>
              <a:t>Task 2</a:t>
            </a:r>
          </a:p>
        </p:txBody>
      </p:sp>
      <p:sp>
        <p:nvSpPr>
          <p:cNvPr id="7051" name="OTLSHAPE_T_f23e460505c24ee88159b421b810b7e4_Duration" hidden="1"/>
          <p:cNvSpPr txBox="1"/>
          <p:nvPr>
            <p:custDataLst>
              <p:tags r:id="rId65"/>
            </p:custDataLst>
          </p:nvPr>
        </p:nvSpPr>
        <p:spPr>
          <a:xfrm>
            <a:off x="0" y="4095115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chemeClr val="lt1"/>
                </a:solidFill>
                <a:latin typeface="Calibri" panose="020F0502020204030204" pitchFamily="34" charset="0"/>
              </a:rPr>
              <a:t>36 days</a:t>
            </a:r>
          </a:p>
        </p:txBody>
      </p:sp>
      <p:sp>
        <p:nvSpPr>
          <p:cNvPr id="7052" name="OTLSHAPE_T_f23e460505c24ee88159b421b810b7e4_TextPercentage" hidden="1"/>
          <p:cNvSpPr txBox="1"/>
          <p:nvPr>
            <p:custDataLst>
              <p:tags r:id="rId66"/>
            </p:custDataLst>
          </p:nvPr>
        </p:nvSpPr>
        <p:spPr>
          <a:xfrm>
            <a:off x="0" y="425014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rgbClr val="C0504D"/>
                </a:solidFill>
                <a:latin typeface="Calibri" panose="020F0502020204030204" pitchFamily="34" charset="0"/>
              </a:rPr>
              <a:t>38%</a:t>
            </a:r>
          </a:p>
        </p:txBody>
      </p:sp>
      <p:sp>
        <p:nvSpPr>
          <p:cNvPr id="7053" name="OTLSHAPE_T_f23e460505c24ee88159b421b810b7e4_StartDate" hidden="1"/>
          <p:cNvSpPr txBox="1"/>
          <p:nvPr>
            <p:custDataLst>
              <p:tags r:id="rId67"/>
            </p:custDataLst>
          </p:nvPr>
        </p:nvSpPr>
        <p:spPr>
          <a:xfrm>
            <a:off x="0" y="44051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54" name="OTLSHAPE_T_f23e460505c24ee88159b421b810b7e4_EndDate" hidden="1"/>
          <p:cNvSpPr txBox="1"/>
          <p:nvPr>
            <p:custDataLst>
              <p:tags r:id="rId68"/>
            </p:custDataLst>
          </p:nvPr>
        </p:nvSpPr>
        <p:spPr>
          <a:xfrm>
            <a:off x="0" y="44051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55" name="OTLSHAPE_T_f23e460505c24ee88159b421b810b7e4_JoinedDate"/>
          <p:cNvSpPr txBox="1"/>
          <p:nvPr>
            <p:custDataLst>
              <p:tags r:id="rId69"/>
            </p:custDataLst>
          </p:nvPr>
        </p:nvSpPr>
        <p:spPr>
          <a:xfrm>
            <a:off x="3429791" y="3806148"/>
            <a:ext cx="787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1"/>
                </a:solidFill>
                <a:latin typeface="Calibri" panose="020F0502020204030204" pitchFamily="34" charset="0"/>
              </a:rPr>
              <a:t>Mar 14 - May 2</a:t>
            </a:r>
          </a:p>
        </p:txBody>
      </p:sp>
      <p:sp>
        <p:nvSpPr>
          <p:cNvPr id="7056" name="OTLSHAPE_T_f23e460505c24ee88159b421b810b7e4_Title"/>
          <p:cNvSpPr txBox="1"/>
          <p:nvPr>
            <p:custDataLst>
              <p:tags r:id="rId70"/>
            </p:custDataLst>
          </p:nvPr>
        </p:nvSpPr>
        <p:spPr>
          <a:xfrm>
            <a:off x="127000" y="379840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b="1" spc="-20">
                <a:solidFill>
                  <a:schemeClr val="dk1"/>
                </a:solidFill>
                <a:latin typeface="Calibri" panose="020F0502020204030204" pitchFamily="34" charset="0"/>
              </a:rPr>
              <a:t>Task 3</a:t>
            </a:r>
          </a:p>
        </p:txBody>
      </p:sp>
      <p:sp>
        <p:nvSpPr>
          <p:cNvPr id="7059" name="OTLSHAPE_T_82d1b7aae77d41a2be14d69f5e501b1b_Duration" hidden="1"/>
          <p:cNvSpPr txBox="1"/>
          <p:nvPr>
            <p:custDataLst>
              <p:tags r:id="rId71"/>
            </p:custDataLst>
          </p:nvPr>
        </p:nvSpPr>
        <p:spPr>
          <a:xfrm>
            <a:off x="0" y="4425315"/>
            <a:ext cx="457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chemeClr val="dk1"/>
                </a:solidFill>
                <a:latin typeface="Calibri" panose="020F0502020204030204" pitchFamily="34" charset="0"/>
              </a:rPr>
              <a:t>150 days</a:t>
            </a:r>
          </a:p>
        </p:txBody>
      </p:sp>
      <p:sp>
        <p:nvSpPr>
          <p:cNvPr id="7060" name="OTLSHAPE_T_82d1b7aae77d41a2be14d69f5e501b1b_TextPercentage" hidden="1"/>
          <p:cNvSpPr txBox="1"/>
          <p:nvPr>
            <p:custDataLst>
              <p:tags r:id="rId72"/>
            </p:custDataLst>
          </p:nvPr>
        </p:nvSpPr>
        <p:spPr>
          <a:xfrm>
            <a:off x="0" y="458034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rgbClr val="C0504D"/>
                </a:solidFill>
                <a:latin typeface="Calibri" panose="020F0502020204030204" pitchFamily="34" charset="0"/>
              </a:rPr>
              <a:t>40%</a:t>
            </a:r>
          </a:p>
        </p:txBody>
      </p:sp>
      <p:sp>
        <p:nvSpPr>
          <p:cNvPr id="7061" name="OTLSHAPE_T_82d1b7aae77d41a2be14d69f5e501b1b_StartDate" hidden="1"/>
          <p:cNvSpPr txBox="1"/>
          <p:nvPr>
            <p:custDataLst>
              <p:tags r:id="rId73"/>
            </p:custDataLst>
          </p:nvPr>
        </p:nvSpPr>
        <p:spPr>
          <a:xfrm>
            <a:off x="0" y="47353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62" name="OTLSHAPE_T_82d1b7aae77d41a2be14d69f5e501b1b_EndDate" hidden="1"/>
          <p:cNvSpPr txBox="1"/>
          <p:nvPr>
            <p:custDataLst>
              <p:tags r:id="rId74"/>
            </p:custDataLst>
          </p:nvPr>
        </p:nvSpPr>
        <p:spPr>
          <a:xfrm>
            <a:off x="0" y="4735364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63" name="OTLSHAPE_T_82d1b7aae77d41a2be14d69f5e501b1b_JoinedDate"/>
          <p:cNvSpPr txBox="1"/>
          <p:nvPr>
            <p:custDataLst>
              <p:tags r:id="rId75"/>
            </p:custDataLst>
          </p:nvPr>
        </p:nvSpPr>
        <p:spPr>
          <a:xfrm>
            <a:off x="6829827" y="4136348"/>
            <a:ext cx="812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1"/>
                </a:solidFill>
                <a:latin typeface="Calibri" panose="020F0502020204030204" pitchFamily="34" charset="0"/>
              </a:rPr>
              <a:t>Mar 25 - Oct 20</a:t>
            </a:r>
          </a:p>
        </p:txBody>
      </p:sp>
      <p:sp>
        <p:nvSpPr>
          <p:cNvPr id="7064" name="OTLSHAPE_T_82d1b7aae77d41a2be14d69f5e501b1b_Title"/>
          <p:cNvSpPr txBox="1"/>
          <p:nvPr>
            <p:custDataLst>
              <p:tags r:id="rId76"/>
            </p:custDataLst>
          </p:nvPr>
        </p:nvSpPr>
        <p:spPr>
          <a:xfrm>
            <a:off x="127000" y="412860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b="1" spc="-20">
                <a:solidFill>
                  <a:schemeClr val="dk1"/>
                </a:solidFill>
                <a:latin typeface="Calibri" panose="020F0502020204030204" pitchFamily="34" charset="0"/>
              </a:rPr>
              <a:t>Task 4</a:t>
            </a:r>
          </a:p>
        </p:txBody>
      </p:sp>
      <p:sp>
        <p:nvSpPr>
          <p:cNvPr id="7067" name="OTLSHAPE_T_23b42cadd9bc437fb739c68c62737c3a_Duration" hidden="1"/>
          <p:cNvSpPr txBox="1"/>
          <p:nvPr>
            <p:custDataLst>
              <p:tags r:id="rId77"/>
            </p:custDataLst>
          </p:nvPr>
        </p:nvSpPr>
        <p:spPr>
          <a:xfrm>
            <a:off x="0" y="4755515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chemeClr val="dk1"/>
                </a:solidFill>
                <a:latin typeface="Calibri" panose="020F0502020204030204" pitchFamily="34" charset="0"/>
              </a:rPr>
              <a:t>20 days</a:t>
            </a:r>
          </a:p>
        </p:txBody>
      </p:sp>
      <p:sp>
        <p:nvSpPr>
          <p:cNvPr id="7068" name="OTLSHAPE_T_23b42cadd9bc437fb739c68c62737c3a_TextPercentage" hidden="1"/>
          <p:cNvSpPr txBox="1"/>
          <p:nvPr>
            <p:custDataLst>
              <p:tags r:id="rId78"/>
            </p:custDataLst>
          </p:nvPr>
        </p:nvSpPr>
        <p:spPr>
          <a:xfrm>
            <a:off x="0" y="491054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7069" name="OTLSHAPE_T_23b42cadd9bc437fb739c68c62737c3a_StartDate" hidden="1"/>
          <p:cNvSpPr txBox="1"/>
          <p:nvPr>
            <p:custDataLst>
              <p:tags r:id="rId79"/>
            </p:custDataLst>
          </p:nvPr>
        </p:nvSpPr>
        <p:spPr>
          <a:xfrm>
            <a:off x="0" y="491054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70" name="OTLSHAPE_T_23b42cadd9bc437fb739c68c62737c3a_EndDate" hidden="1"/>
          <p:cNvSpPr txBox="1"/>
          <p:nvPr>
            <p:custDataLst>
              <p:tags r:id="rId80"/>
            </p:custDataLst>
          </p:nvPr>
        </p:nvSpPr>
        <p:spPr>
          <a:xfrm>
            <a:off x="0" y="491054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71" name="OTLSHAPE_T_23b42cadd9bc437fb739c68c62737c3a_JoinedDate"/>
          <p:cNvSpPr txBox="1"/>
          <p:nvPr>
            <p:custDataLst>
              <p:tags r:id="rId81"/>
            </p:custDataLst>
          </p:nvPr>
        </p:nvSpPr>
        <p:spPr>
          <a:xfrm>
            <a:off x="7346792" y="4466548"/>
            <a:ext cx="800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1"/>
                </a:solidFill>
                <a:latin typeface="Calibri" panose="020F0502020204030204" pitchFamily="34" charset="0"/>
              </a:rPr>
              <a:t>Oct 21 - Nov 15</a:t>
            </a:r>
          </a:p>
        </p:txBody>
      </p:sp>
      <p:sp>
        <p:nvSpPr>
          <p:cNvPr id="7072" name="OTLSHAPE_T_23b42cadd9bc437fb739c68c62737c3a_Title"/>
          <p:cNvSpPr txBox="1"/>
          <p:nvPr>
            <p:custDataLst>
              <p:tags r:id="rId82"/>
            </p:custDataLst>
          </p:nvPr>
        </p:nvSpPr>
        <p:spPr>
          <a:xfrm>
            <a:off x="127000" y="445880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b="1" spc="-20">
                <a:solidFill>
                  <a:schemeClr val="dk1"/>
                </a:solidFill>
                <a:latin typeface="Calibri" panose="020F0502020204030204" pitchFamily="34" charset="0"/>
              </a:rPr>
              <a:t>Task 4</a:t>
            </a:r>
          </a:p>
        </p:txBody>
      </p:sp>
      <p:sp>
        <p:nvSpPr>
          <p:cNvPr id="7075" name="OTLSHAPE_T_fe82a054eb724851a93f6a606432bfac_Duration" hidden="1"/>
          <p:cNvSpPr txBox="1"/>
          <p:nvPr>
            <p:custDataLst>
              <p:tags r:id="rId83"/>
            </p:custDataLst>
          </p:nvPr>
        </p:nvSpPr>
        <p:spPr>
          <a:xfrm>
            <a:off x="0" y="5085715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>
                <a:solidFill>
                  <a:schemeClr val="lt1"/>
                </a:solidFill>
                <a:latin typeface="Calibri" panose="020F0502020204030204" pitchFamily="34" charset="0"/>
              </a:rPr>
              <a:t>25 days</a:t>
            </a:r>
          </a:p>
        </p:txBody>
      </p:sp>
      <p:sp>
        <p:nvSpPr>
          <p:cNvPr id="7076" name="OTLSHAPE_T_fe82a054eb724851a93f6a606432bfac_TextPercentage" hidden="1"/>
          <p:cNvSpPr txBox="1"/>
          <p:nvPr>
            <p:custDataLst>
              <p:tags r:id="rId84"/>
            </p:custDataLst>
          </p:nvPr>
        </p:nvSpPr>
        <p:spPr>
          <a:xfrm>
            <a:off x="0" y="524074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7077" name="OTLSHAPE_T_fe82a054eb724851a93f6a606432bfac_StartDate" hidden="1"/>
          <p:cNvSpPr txBox="1"/>
          <p:nvPr>
            <p:custDataLst>
              <p:tags r:id="rId85"/>
            </p:custDataLst>
          </p:nvPr>
        </p:nvSpPr>
        <p:spPr>
          <a:xfrm>
            <a:off x="0" y="524074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78" name="OTLSHAPE_T_fe82a054eb724851a93f6a606432bfac_EndDate" hidden="1"/>
          <p:cNvSpPr txBox="1"/>
          <p:nvPr>
            <p:custDataLst>
              <p:tags r:id="rId86"/>
            </p:custDataLst>
          </p:nvPr>
        </p:nvSpPr>
        <p:spPr>
          <a:xfrm>
            <a:off x="0" y="524074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GB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7079" name="OTLSHAPE_T_fe82a054eb724851a93f6a606432bfac_JoinedDate"/>
          <p:cNvSpPr txBox="1"/>
          <p:nvPr>
            <p:custDataLst>
              <p:tags r:id="rId87"/>
            </p:custDataLst>
          </p:nvPr>
        </p:nvSpPr>
        <p:spPr>
          <a:xfrm>
            <a:off x="8042705" y="4796748"/>
            <a:ext cx="812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1"/>
                </a:solidFill>
                <a:latin typeface="Calibri" panose="020F0502020204030204" pitchFamily="34" charset="0"/>
              </a:rPr>
              <a:t>Nov 16 - Dec 20</a:t>
            </a:r>
          </a:p>
        </p:txBody>
      </p:sp>
      <p:sp>
        <p:nvSpPr>
          <p:cNvPr id="7080" name="OTLSHAPE_T_fe82a054eb724851a93f6a606432bfac_Title"/>
          <p:cNvSpPr txBox="1"/>
          <p:nvPr>
            <p:custDataLst>
              <p:tags r:id="rId88"/>
            </p:custDataLst>
          </p:nvPr>
        </p:nvSpPr>
        <p:spPr>
          <a:xfrm>
            <a:off x="127000" y="478900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b="1" spc="-20">
                <a:solidFill>
                  <a:schemeClr val="dk1"/>
                </a:solidFill>
                <a:latin typeface="Calibri" panose="020F0502020204030204" pitchFamily="34" charset="0"/>
              </a:rPr>
              <a:t>Task 6</a:t>
            </a:r>
          </a:p>
        </p:txBody>
      </p:sp>
      <p:sp>
        <p:nvSpPr>
          <p:cNvPr id="7017" name="OTLSHAPE_M_6ae31c99f6864aae840de110566ea63d_Shape"/>
          <p:cNvSpPr/>
          <p:nvPr>
            <p:custDataLst>
              <p:tags r:id="rId89"/>
            </p:custDataLst>
          </p:nvPr>
        </p:nvSpPr>
        <p:spPr>
          <a:xfrm rot="16200000">
            <a:off x="1163934" y="2101638"/>
            <a:ext cx="165100" cy="165100"/>
          </a:xfrm>
          <a:prstGeom prst="flowChartMerg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20" name="OTLSHAPE_M_9b39fefad822441faaec2498033d8bd1_Shape"/>
          <p:cNvSpPr/>
          <p:nvPr>
            <p:custDataLst>
              <p:tags r:id="rId90"/>
            </p:custDataLst>
          </p:nvPr>
        </p:nvSpPr>
        <p:spPr>
          <a:xfrm rot="16200000">
            <a:off x="2297279" y="1455503"/>
            <a:ext cx="165100" cy="165100"/>
          </a:xfrm>
          <a:prstGeom prst="flowChartMerge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23" name="OTLSHAPE_M_04072b436b4048c09d492665495c5db4_Shape"/>
          <p:cNvSpPr/>
          <p:nvPr>
            <p:custDataLst>
              <p:tags r:id="rId91"/>
            </p:custDataLst>
          </p:nvPr>
        </p:nvSpPr>
        <p:spPr>
          <a:xfrm rot="16200000">
            <a:off x="2436462" y="1932514"/>
            <a:ext cx="165100" cy="165100"/>
          </a:xfrm>
          <a:prstGeom prst="flowChartMerge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26" name="OTLSHAPE_M_6fcd8c49a18c4c5daf2b65fe5a4fd0c5_Shape"/>
          <p:cNvSpPr/>
          <p:nvPr>
            <p:custDataLst>
              <p:tags r:id="rId92"/>
            </p:custDataLst>
          </p:nvPr>
        </p:nvSpPr>
        <p:spPr>
          <a:xfrm>
            <a:off x="4417920" y="2346960"/>
            <a:ext cx="228600" cy="254000"/>
          </a:xfrm>
          <a:prstGeom prst="diamond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29" name="OTLSHAPE_M_46fae9b11a344fd7915b631d9e74babb_Shape"/>
          <p:cNvSpPr/>
          <p:nvPr>
            <p:custDataLst>
              <p:tags r:id="rId93"/>
            </p:custDataLst>
          </p:nvPr>
        </p:nvSpPr>
        <p:spPr>
          <a:xfrm>
            <a:off x="6664727" y="2346960"/>
            <a:ext cx="228600" cy="254000"/>
          </a:xfrm>
          <a:prstGeom prst="diamond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32" name="OTLSHAPE_M_c4141af3ac38465cb53fcc7f7a4aa9f5_Shape"/>
          <p:cNvSpPr/>
          <p:nvPr>
            <p:custDataLst>
              <p:tags r:id="rId94"/>
            </p:custDataLst>
          </p:nvPr>
        </p:nvSpPr>
        <p:spPr>
          <a:xfrm rot="16200000">
            <a:off x="7625990" y="2101638"/>
            <a:ext cx="165100" cy="165100"/>
          </a:xfrm>
          <a:prstGeom prst="flowChartMerge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15" name="OTLSHAPE_M_6ae31c99f6864aae840de110566ea63d_Title"/>
          <p:cNvSpPr txBox="1"/>
          <p:nvPr>
            <p:custDataLst>
              <p:tags r:id="rId95"/>
            </p:custDataLst>
          </p:nvPr>
        </p:nvSpPr>
        <p:spPr>
          <a:xfrm>
            <a:off x="1322684" y="2021417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spc="-6">
                <a:solidFill>
                  <a:schemeClr val="dk1"/>
                </a:solidFill>
                <a:latin typeface="Calibri" panose="020F0502020204030204" pitchFamily="34" charset="0"/>
              </a:rPr>
              <a:t>Milestone 1</a:t>
            </a:r>
          </a:p>
        </p:txBody>
      </p:sp>
      <p:sp>
        <p:nvSpPr>
          <p:cNvPr id="7016" name="OTLSHAPE_M_6ae31c99f6864aae840de110566ea63d_Date"/>
          <p:cNvSpPr txBox="1"/>
          <p:nvPr>
            <p:custDataLst>
              <p:tags r:id="rId96"/>
            </p:custDataLst>
          </p:nvPr>
        </p:nvSpPr>
        <p:spPr>
          <a:xfrm>
            <a:off x="1322684" y="2191935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6">
                <a:solidFill>
                  <a:schemeClr val="dk2"/>
                </a:solidFill>
                <a:latin typeface="Calibri" panose="020F0502020204030204" pitchFamily="34" charset="0"/>
              </a:rPr>
              <a:t>Jan 10</a:t>
            </a:r>
          </a:p>
        </p:txBody>
      </p:sp>
      <p:sp>
        <p:nvSpPr>
          <p:cNvPr id="7018" name="OTLSHAPE_M_9b39fefad822441faaec2498033d8bd1_Title"/>
          <p:cNvSpPr txBox="1"/>
          <p:nvPr>
            <p:custDataLst>
              <p:tags r:id="rId97"/>
            </p:custDataLst>
          </p:nvPr>
        </p:nvSpPr>
        <p:spPr>
          <a:xfrm>
            <a:off x="2456029" y="1375281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spc="-6">
                <a:solidFill>
                  <a:schemeClr val="dk1"/>
                </a:solidFill>
                <a:latin typeface="Calibri" panose="020F0502020204030204" pitchFamily="34" charset="0"/>
              </a:rPr>
              <a:t>Milestone 2</a:t>
            </a:r>
          </a:p>
        </p:txBody>
      </p:sp>
      <p:sp>
        <p:nvSpPr>
          <p:cNvPr id="7019" name="OTLSHAPE_M_9b39fefad822441faaec2498033d8bd1_Date"/>
          <p:cNvSpPr txBox="1"/>
          <p:nvPr>
            <p:custDataLst>
              <p:tags r:id="rId98"/>
            </p:custDataLst>
          </p:nvPr>
        </p:nvSpPr>
        <p:spPr>
          <a:xfrm>
            <a:off x="2456029" y="1545800"/>
            <a:ext cx="317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2"/>
                </a:solidFill>
                <a:latin typeface="Calibri" panose="020F0502020204030204" pitchFamily="34" charset="0"/>
              </a:rPr>
              <a:t>Mar 7</a:t>
            </a:r>
          </a:p>
        </p:txBody>
      </p:sp>
      <p:sp>
        <p:nvSpPr>
          <p:cNvPr id="7021" name="OTLSHAPE_M_04072b436b4048c09d492665495c5db4_Title"/>
          <p:cNvSpPr txBox="1"/>
          <p:nvPr>
            <p:custDataLst>
              <p:tags r:id="rId99"/>
            </p:custDataLst>
          </p:nvPr>
        </p:nvSpPr>
        <p:spPr>
          <a:xfrm>
            <a:off x="2595212" y="1852292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spc="-6">
                <a:solidFill>
                  <a:schemeClr val="dk1"/>
                </a:solidFill>
                <a:latin typeface="Calibri" panose="020F0502020204030204" pitchFamily="34" charset="0"/>
              </a:rPr>
              <a:t>Milestone 3</a:t>
            </a:r>
          </a:p>
        </p:txBody>
      </p:sp>
      <p:sp>
        <p:nvSpPr>
          <p:cNvPr id="7022" name="OTLSHAPE_M_04072b436b4048c09d492665495c5db4_Date"/>
          <p:cNvSpPr txBox="1"/>
          <p:nvPr>
            <p:custDataLst>
              <p:tags r:id="rId100"/>
            </p:custDataLst>
          </p:nvPr>
        </p:nvSpPr>
        <p:spPr>
          <a:xfrm>
            <a:off x="2595212" y="2022811"/>
            <a:ext cx="381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4">
                <a:solidFill>
                  <a:schemeClr val="dk2"/>
                </a:solidFill>
                <a:latin typeface="Calibri" panose="020F0502020204030204" pitchFamily="34" charset="0"/>
              </a:rPr>
              <a:t>Mar 14</a:t>
            </a:r>
          </a:p>
        </p:txBody>
      </p:sp>
      <p:sp>
        <p:nvSpPr>
          <p:cNvPr id="7024" name="OTLSHAPE_M_6fcd8c49a18c4c5daf2b65fe5a4fd0c5_Title"/>
          <p:cNvSpPr txBox="1"/>
          <p:nvPr>
            <p:custDataLst>
              <p:tags r:id="rId101"/>
            </p:custDataLst>
          </p:nvPr>
        </p:nvSpPr>
        <p:spPr>
          <a:xfrm>
            <a:off x="4196961" y="2019550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100" spc="-6">
                <a:solidFill>
                  <a:schemeClr val="dk1"/>
                </a:solidFill>
                <a:latin typeface="Calibri" panose="020F0502020204030204" pitchFamily="34" charset="0"/>
              </a:rPr>
              <a:t>Milestone 4</a:t>
            </a:r>
          </a:p>
        </p:txBody>
      </p:sp>
      <p:sp>
        <p:nvSpPr>
          <p:cNvPr id="7025" name="OTLSHAPE_M_6fcd8c49a18c4c5daf2b65fe5a4fd0c5_Date"/>
          <p:cNvSpPr txBox="1"/>
          <p:nvPr>
            <p:custDataLst>
              <p:tags r:id="rId102"/>
            </p:custDataLst>
          </p:nvPr>
        </p:nvSpPr>
        <p:spPr>
          <a:xfrm>
            <a:off x="4366506" y="2190069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 spc="-6">
                <a:solidFill>
                  <a:schemeClr val="dk2"/>
                </a:solidFill>
                <a:latin typeface="Calibri" panose="020F0502020204030204" pitchFamily="34" charset="0"/>
              </a:rPr>
              <a:t>Jun 29</a:t>
            </a:r>
          </a:p>
        </p:txBody>
      </p:sp>
      <p:sp>
        <p:nvSpPr>
          <p:cNvPr id="7027" name="OTLSHAPE_M_46fae9b11a344fd7915b631d9e74babb_Title"/>
          <p:cNvSpPr txBox="1"/>
          <p:nvPr>
            <p:custDataLst>
              <p:tags r:id="rId103"/>
            </p:custDataLst>
          </p:nvPr>
        </p:nvSpPr>
        <p:spPr>
          <a:xfrm>
            <a:off x="6443768" y="2019550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100" spc="-6">
                <a:solidFill>
                  <a:schemeClr val="dk1"/>
                </a:solidFill>
                <a:latin typeface="Calibri" panose="020F0502020204030204" pitchFamily="34" charset="0"/>
              </a:rPr>
              <a:t>Milestone 5</a:t>
            </a:r>
          </a:p>
        </p:txBody>
      </p:sp>
      <p:sp>
        <p:nvSpPr>
          <p:cNvPr id="7028" name="OTLSHAPE_M_46fae9b11a344fd7915b631d9e74babb_Date"/>
          <p:cNvSpPr txBox="1"/>
          <p:nvPr>
            <p:custDataLst>
              <p:tags r:id="rId104"/>
            </p:custDataLst>
          </p:nvPr>
        </p:nvSpPr>
        <p:spPr>
          <a:xfrm>
            <a:off x="6610117" y="2190069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GB" sz="1000" spc="-6">
                <a:solidFill>
                  <a:schemeClr val="dk2"/>
                </a:solidFill>
                <a:latin typeface="Calibri" panose="020F0502020204030204" pitchFamily="34" charset="0"/>
              </a:rPr>
              <a:t>Oct 20</a:t>
            </a:r>
          </a:p>
        </p:txBody>
      </p:sp>
      <p:sp>
        <p:nvSpPr>
          <p:cNvPr id="7030" name="OTLSHAPE_M_c4141af3ac38465cb53fcc7f7a4aa9f5_Title"/>
          <p:cNvSpPr txBox="1"/>
          <p:nvPr>
            <p:custDataLst>
              <p:tags r:id="rId105"/>
            </p:custDataLst>
          </p:nvPr>
        </p:nvSpPr>
        <p:spPr>
          <a:xfrm>
            <a:off x="7784740" y="2021417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100" spc="-6">
                <a:solidFill>
                  <a:schemeClr val="dk1"/>
                </a:solidFill>
                <a:latin typeface="Calibri" panose="020F0502020204030204" pitchFamily="34" charset="0"/>
              </a:rPr>
              <a:t>Milestone 6</a:t>
            </a:r>
          </a:p>
        </p:txBody>
      </p:sp>
      <p:sp>
        <p:nvSpPr>
          <p:cNvPr id="7031" name="OTLSHAPE_M_c4141af3ac38465cb53fcc7f7a4aa9f5_Date"/>
          <p:cNvSpPr txBox="1"/>
          <p:nvPr>
            <p:custDataLst>
              <p:tags r:id="rId106"/>
            </p:custDataLst>
          </p:nvPr>
        </p:nvSpPr>
        <p:spPr>
          <a:xfrm>
            <a:off x="7784740" y="2191935"/>
            <a:ext cx="368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GB" sz="1000" spc="-6">
                <a:solidFill>
                  <a:schemeClr val="dk2"/>
                </a:solidFill>
                <a:latin typeface="Calibri" panose="020F0502020204030204" pitchFamily="34" charset="0"/>
              </a:rPr>
              <a:t>Nov 30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25460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iJTdGFuZGFyZCIsIlZlcnNpb24iOnsiJGlkIjoiMiIsIlZlcnNpb24iOiIzLjIuMCIsIk9yaWdpbmFsQXNzZW1ibHlWZXJzaW9uIjoiMS4wMC4wMC4wMCIsIkVkaXRpb24iOiJQcm8iLCJJc1BsdXNFZGl0aW9uIjp0cnVlLCJJc1Byb0VkaXRpb24iOnRydWV9LCJFZmZlY3QiOjEsIlN0eWxlIjp7IiRpZCI6IjMiLCJUaW1lYmFuZFN0eWxlIjp7IiRpZCI6IjQiLCJTY2FsZU1hcmtpbmciOjAsIlNoYXBlIjowLCJTaGFwZVN0eWxlIjp7IiRpZCI6IjUiLCJNYXJnaW4iOnsiJGlkIjoiNiIsIlRvcCI6MCwiTGVmdCI6MTIsIlJpZ2h0IjoxMiwiQm90dG9tIjowfSwiUGFkZGluZyI6eyIkaWQiOiI3IiwiVG9wIjo1LCJMZWZ0IjowLCJSaWdodCI6MCwiQm90dG9tIjo1fSwiQmFja2dyb3VuZCI6eyIkaWQiOiI4IiwiQ29sb3IiOnsiJGlkIjoiOSIsIkEiOjI1NSwiUiI6MzEsIkciOjczLCJCIjoxMjV9fSwiSXNWaXNpYmxlIjp0cnVlLCJXaWR0aCI6ODU4LjAsIkhlaWdodCI6MzAuMCwiQm9yZGVyU3R5bGUiOnsiJGlkIjoiMTAiLCJMaW5lQ29sb3IiOnsiJGlkIjoiMTEiLCIkdHlwZSI6Ik5MUkUuQ29tbW9uLkRvbS5Tb2xpZENvbG9yQnJ1c2gsIE5MUkUuQ29tbW9uIiwiQ29sb3IiOnsiJGlkIjoiMTIiLCJBIjoyNTUsIlIiOjI1NSwiRyI6MCwiQiI6MH19LCJMaW5lV2VpZ2h0IjowLjAsIkxpbmVUeXBlIjowLCJQYXJlbnRTdHlsZSI6bnVsbH0sIlBhcmVudFN0eWxlIjpudWxsfSwiUmlnaHRFbmRDYXBzU3R5bGUiOnsiJGlkIjoiMTMiLCJGb250U2V0dGluZ3MiOnsiJGlkIjoiMTQiLCJGb250U2l6ZSI6MTgsIkZvbnROYW1lIjoiQ2FsaWJyaSIsIklzQm9sZCI6dHJ1ZSwiSXNJdGFsaWMiOmZhbHNlLCJJc1VuZGVybGluZWQiOmZhbHNlLCJQYXJlbnRTdHlsZSI6bnVsbH0sIkF1dG9TaXplIjowLCJGb3JlZ3JvdW5kIjp7IiRpZCI6IjE1IiwiQ29sb3IiOnsiJGlkIjoiMTY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E3IiwiVG9wIjowLCJMZWZ0IjowLCJSaWdodCI6MjUsIkJvdHRvbSI6MH0sIlBhZGRpbmciOnsiJGlkIjoiMTgiLCJUb3AiOjAsIkxlZnQiOjAsIlJpZ2h0IjowLCJCb3R0b20iOjB9LCJCYWNrZ3JvdW5kIjp7IiRpZCI6IjE5IiwiQ29sb3IiOnsiJGlkIjoiMjAiLCJBIjoyNTUsIlIiOjI1NSwiRyI6MjU1LCJCIjoyNTV9fSwiSXNWaXNpYmxlIjp0cnVlLCJXaWR0aCI6MC4wLCJIZWlnaHQiOjAuMCwiQm9yZGVyU3R5bGUiOm51bGwsIlBhcmVudFN0eWxlIjpudWxsfSwiTGVmdEVuZENhcHNTdHlsZSI6eyIkaWQiOiIyMSIsIkZvbnRTZXR0aW5ncyI6eyIkaWQiOiIyMiIsIkZvbnRTaXplIjoxOCwiRm9udE5hbWUiOiJDYWxpYnJpIiwiSXNCb2xkIjp0cnVlLCJJc0l0YWxpYyI6ZmFsc2UsIklzVW5kZXJsaW5lZCI6ZmFsc2UsIlBhcmVudFN0eWxlIjpudWxsfSwiQXV0b1NpemUiOjAsIkZvcmVncm91bmQiOnsiJGlkIjoiMjMiLCJDb2xvciI6eyIkaWQiOiIyNC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MjUiLCJUb3AiOjAsIkxlZnQiOjI1LCJSaWdodCI6MCwiQm90dG9tIjowfSwiUGFkZGluZyI6eyIkaWQiOiIyNiIsIlRvcCI6MCwiTGVmdCI6MCwiUmlnaHQiOjAsIkJvdHRvbSI6MH0sIkJhY2tncm91bmQiOnsiJGlkIjoiMjciLCJDb2xvciI6eyIkaWQiOiIyOCIsIkEiOjI1NSwiUiI6MjU1LCJHIjoyNTUsIkIiOjI1NX19LCJJc1Zpc2libGUiOnRydWUsIldpZHRoIjowLjAsIkhlaWdodCI6MC4wLCJCb3JkZXJTdHlsZSI6bnVsbCwiUGFyZW50U3R5bGUiOm51bGx9LCJUb2RheVRleHRTdHlsZSI6eyIkaWQiOiIyOSIsIkZvbnRTZXR0aW5ncyI6eyIkaWQiOiIzMCIsIkZvbnRTaXplIjoxMiwiRm9udE5hbWUiOiJDYWxpYnJpIiwiSXNCb2xkIjpmYWxzZSwiSXNJdGFsaWMiOmZhbHNlLCJJc1VuZGVybGluZWQiOmZhbHNlLCJQYXJlbnRTdHlsZSI6bnVsbH0sIkF1dG9TaXplIjowLCJGb3JlZ3JvdW5kIjp7IiRpZCI6IjMxIiwiQ29sb3IiOnsiJGlkIjoiMz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zMiLCJUb3AiOjAsIkxlZnQiOjAsIlJpZ2h0IjowLCJCb3R0b20iOjB9LCJQYWRkaW5nIjp7IiRpZCI6IjM0IiwiVG9wIjowLCJMZWZ0IjowLCJSaWdodCI6MCwiQm90dG9tIjowfSwiQmFja2dyb3VuZCI6eyIkaWQiOiIzNSIsIkNvbG9yIjp7IiRpZCI6IjM2IiwiQSI6MjU1LCJSIjoyNTUsIkciOjI1NSwiQiI6MjU1fX0sIklzVmlzaWJsZSI6dHJ1ZSwiV2lkdGgiOjAuMCwiSGVpZ2h0IjowLjAsIkJvcmRlclN0eWxlIjpudWxsLCJQYXJlbnRTdHlsZSI6bnVsbH0sIlRvZGF5TWFya2VyU3R5bGUiOnsiJGlkIjoiMzciLCJNYXJnaW4iOnsiJGlkIjoiMzgiLCJUb3AiOjAsIkxlZnQiOjAsIlJpZ2h0IjowLCJCb3R0b20iOjB9LCJQYWRkaW5nIjp7IiRpZCI6IjM5IiwiVG9wIjowLCJMZWZ0IjowLCJSaWdodCI6MCwiQm90dG9tIjowfSwiQmFja2dyb3VuZCI6eyIkaWQiOiI0MCIsIkNvbG9yIjp7IiRpZCI6IjQxIiwiQSI6MjU1LCJSIjoyNTUsIkciOjAsIkIiOjB9fSwiSXNWaXNpYmxlIjp0cnVlLCJXaWR0aCI6MC4wLCJIZWlnaHQiOjAuMCwiQm9yZGVyU3R5bGUiOm51bGwsIlBhcmVudFN0eWxlIjpudWxsfSwiU2NhbGVTdHlsZSI6eyIkaWQiOiI0MiIsIlNob3dTZWdtZW50U2VwYXJhdG9ycyI6dHJ1ZSwiU2VnbWVudFNlcGFyYXRvck9wYWNpdHkiOjMwLCJGb250U2V0dGluZ3MiOnsiJGlkIjoiNDMiLCJGb250U2l6ZSI6MTIsIkZvbnROYW1lIjoiQ2FsaWJyaSIsIklzQm9sZCI6ZmFsc2UsIklzSXRhbGljIjpmYWxzZSwiSXNVbmRlcmxpbmVkIjpmYWxzZSwiUGFyZW50U3R5bGUiOm51bGx9LCJBdXRvU2l6ZSI6MCwiRm9yZWdyb3VuZCI6eyIkaWQiOiI0NCIsIkNvbG9yIjp7IiRpZCI6IjQ1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Q2IiwiVG9wIjowLCJMZWZ0Ijo1LCJSaWdodCI6MCwiQm90dG9tIjowfSwiUGFkZGluZyI6eyIkaWQiOiI0NyIsIlRvcCI6MCwiTGVmdCI6MCwiUmlnaHQiOjAsIkJvdHRvbSI6MH0sIkJhY2tncm91bmQiOnsiJGlkIjoiNDgiLCJDb2xvciI6eyIkaWQiOiI0OSIsIkEiOjg5LCJSIjowLCJHIjowLCJCIjowfX0sIklzVmlzaWJsZSI6dHJ1ZSwiV2lkdGgiOjAuMCwiSGVpZ2h0IjowLjAsIkJvcmRlclN0eWxlIjpudWxsLCJQYXJlbnRTdHlsZSI6bnVsbH0sIkVsYXBzZWRUaW1lQmFja2dyb3VuZCI6eyIkaWQiOiI1MCIsIkNvbG9yIjp7IiRpZCI6IjUxIiwiQSI6MTkxLCJSIjoyMzQsIkciOjIyLCJCIjozMH19LCJBcHBlbmRZZWFyT25ZZWFyQ2hhbmdlIjp0cnVlLCJFbGFwc2VkVGltZUZvcm1hdCI6MiwiVG9kYXlNYXJrZXJQb3NpdGlvbiI6MiwiUXVpY2tQb3NpdGlvbiI6MywiQWJzb2x1dGVQb3NpdGlvbiI6MTk5LjgsIk1hcmdpbiI6eyIkaWQiOiI1MiIsIlRvcCI6MCwiTGVmdCI6MTAsIlJpZ2h0IjoxMCwiQm90dG9tIjowfSwiUGFkZGluZyI6eyIkaWQiOiI1MyIsIlRvcCI6MCwiTGVmdCI6MCwiUmlnaHQiOjAsIkJvdHRvbSI6MH0sIkJhY2tncm91bmQiOnsiJGlkIjoiNTQiLCJDb2xvciI6eyIkaWQiOiI1NSIsIkEiOjI1NSwiUiI6MzEsIkciOjczLCJCIjoxMjV9fSwiSXNWaXNpYmxlIjp0cnVlLCJXaWR0aCI6MC4wLCJIZWlnaHQiOjAuMCwiQm9yZGVyU3R5bGUiOm51bGwsIlBhcmVudFN0eWxlIjpudWxsfSwiRGVmYXVsdE1pbGVzdG9uZVN0eWxlIjp7IiRpZCI6IjU2IiwiU2hhcGUiOjAsIkNvbm5lY3Rvck1hcmdpbiI6eyIkaWQiOiI1NyIsIlRvcCI6MCwiTGVmdCI6MiwiUmlnaHQiOjIsIkJvdHRvbSI6MH0sIkNvbm5lY3RvclN0eWxlIjp7IiRpZCI6IjU4IiwiTGluZUNvbG9yIjp7IiRpZCI6IjU5IiwiJHR5cGUiOiJOTFJFLkNvbW1vbi5Eb20uU29saWRDb2xvckJydXNoLCBOTFJFLkNvbW1vbiIsIkNvbG9yIjp7IiRpZCI6IjYwIiwiQSI6MjU1LCJSIjo3OSwiRyI6MTI5LCJCIjoxODl9fSwiTGluZVdlaWdodCI6MS4wLCJMaW5lVHlwZSI6MCwiUGFyZW50U3R5bGUiOm51bGx9LCJJc0JlbG93VGltZWJhbmQiOmZhbHNlLCJQb3NpdGlvbk9uVGFzayI6MCwiSGlkZURhdGUiOmZhbHNlLCJTaGFwZVNpemUiOjEsIlNwYWNpbmciOjEuMCwiUGFkZGluZyI6eyIkaWQiOiI2MSIsIlRvcCI6NywiTGVmdCI6MywiUmlnaHQiOjAsIkJvdHRvbSI6Mn0sIlNoYXBlU3R5bGUiOnsiJGlkIjoiNjIiLCJNYXJnaW4iOnsiJGlkIjoiNjMiLCJUb3AiOjAsIkxlZnQiOjAsIlJpZ2h0IjowLCJCb3R0b20iOjB9LCJQYWRkaW5nIjp7IiRpZCI6IjY0IiwiVG9wIjowLCJMZWZ0IjowLCJSaWdodCI6MCwiQm90dG9tIjowfSwiQmFja2dyb3VuZCI6eyIkaWQiOiI2NSIsIkNvbG9yIjp7IiRpZCI6IjY2IiwiQSI6MjU1LCJSIjowLCJHIjoxMTQsIkIiOjE4OH19LCJJc1Zpc2libGUiOnRydWUsIldpZHRoIjoxOC4wLCJIZWlnaHQiOjIwLjAsIkJvcmRlclN0eWxlIjp7IiRpZCI6IjY3IiwiTGluZUNvbG9yIjp7IiRpZCI6IjY4IiwiJHR5cGUiOiJOTFJFLkNvbW1vbi5Eb20uU29saWRDb2xvckJydXNoLCBOTFJFLkNvbW1vbiIsIkNvbG9yIjp7IiRpZCI6IjY5IiwiQSI6MjU1LCJSIjoyNTUsIkciOjAsIkIiOjB9fSwiTGluZVdlaWdodCI6MC4wLCJMaW5lVHlwZSI6MCwiUGFyZW50U3R5bGUiOm51bGx9LCJQYXJlbnRTdHlsZSI6bnVsbH0sIlRpdGxlU3R5bGUiOnsiJGlkIjoiNzAiLCJGb250U2V0dGluZ3MiOnsiJGlkIjoiNzEiLCJGb250U2l6ZSI6MTEsIkZvbnROYW1lIjoiQ2FsaWJyaSIsIklzQm9sZCI6ZmFsc2UsIklzSXRhbGljIjpmYWxzZSwiSXNVbmRlcmxpbmVkIjpmYWxzZSwiUGFyZW50U3R5bGUiOm51bGx9LCJBdXRvU2l6ZSI6MCwiRm9yZWdyb3VuZCI6eyIkaWQiOiI3MiIsIkNvbG9yIjp7IiRpZCI6Ijcz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c0IiwiVG9wIjowLCJMZWZ0IjowLCJSaWdodCI6MCwiQm90dG9tIjowfSwiUGFkZGluZyI6eyIkaWQiOiI3NSIsIlRvcCI6MCwiTGVmdCI6MCwiUmlnaHQiOjAsIkJvdHRvbSI6MH0sIkJhY2tncm91bmQiOnsiJGlkIjoiNzYiLCJDb2xvciI6eyIkcmVmIjoiNDkifX0sIklzVmlzaWJsZSI6dHJ1ZSwiV2lkdGgiOjAuMCwiSGVpZ2h0IjowLjAsIkJvcmRlclN0eWxlIjpudWxsLCJQYXJlbnRTdHlsZSI6bnVsbH0sIkRhdGVTdHlsZSI6eyIkaWQiOiI3NyIsIkZvbnRTZXR0aW5ncyI6eyIkaWQiOiI3OCIsIkZvbnRTaXplIjoxMCwiRm9udE5hbWUiOiJDYWxpYnJpIiwiSXNCb2xkIjpmYWxzZSwiSXNJdGFsaWMiOmZhbHNlLCJJc1VuZGVybGluZWQiOmZhbHNlLCJQYXJlbnRTdHlsZSI6bnVsbH0sIkF1dG9TaXplIjowLCJGb3JlZ3JvdW5kIjp7IiRpZCI6Ijc5IiwiQ29sb3IiOnsiJGlkIjoiOD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gxIiwiVG9wIjowLCJMZWZ0IjowLCJSaWdodCI6MCwiQm90dG9tIjowfSwiUGFkZGluZyI6eyIkaWQiOiI4MiIsIlRvcCI6MCwiTGVmdCI6MCwiUmlnaHQiOjAsIkJvdHRvbSI6MH0sIkJhY2tncm91bmQiOnsiJGlkIjoiODMiLCJDb2xvciI6eyIkcmVmIjoiNDkifX0sIklzVmlzaWJsZSI6dHJ1ZSwiV2lkdGgiOjAuMCwiSGVpZ2h0IjowLjAsIkJvcmRlclN0eWxlIjpudWxsLCJQYXJlbnRTdHlsZSI6bnVsbH0sIkRhdGVGb3JtYXQiOnsiJGlkIjoiODQiLCJGb3JtYXRTdHJpbmciOiJNTU0gZCIsIlNlcGFyYXRvciI6Ii8iLCJVc2VJbnRlcm5hdGlvbmFsRGF0ZUZvcm1hdCI6ZmFsc2UsIkRhdGVJc1Zpc2libGUiOnRydWUsIlRpbWVJc1Zpc2libGUiOmZhbHNlLCJIb3VyRGlnaXRzIjoxLCJBbVBtRGVzaWduYXRvciI6MiwiVHJpbTAwTWludXRlcyI6ZmFsc2UsIkxhc3RLbm93blZpc2liaWxpdHlTdGF0ZSI6eyIkaWQiOiI4NSIsIkRhdGVQYXJ0SXNWaXNpYmxlIjpmYWxzZSwiVGltZVBhcnRJc1Zpc2libGUiOmZhbHNlfX0sIklzVmlzaWJsZSI6dHJ1ZSwiUGFyZW50U3R5bGUiOm51bGx9LCJEZWZhdWx0VGFza1N0eWxlIjp7IiRpZCI6Ijg2IiwiU2hhcGUiOjAsIlNoYXBlVGhpY2tuZXNzIjowLCJEdXJhdGlvbkZvcm1hdCI6MCwiSW5jbHVkZU5vbldvcmtpbmdEYXlzSW5EdXJhdGlvbiI6ZmFsc2UsIlBlcmNlbnRhZ2VDb21wbGV0ZVN0eWxlIjp7IiRpZCI6Ijg3IiwiRm9udFNldHRpbmdzIjp7IiRpZCI6Ijg4IiwiRm9udFNpemUiOjEwLCJGb250TmFtZSI6IkNhbGlicmkiLCJJc0JvbGQiOmZhbHNlLCJJc0l0YWxpYyI6ZmFsc2UsIklzVW5kZXJsaW5lZCI6ZmFsc2UsIlBhcmVudFN0eWxlIjpudWxsfSwiQXV0b1NpemUiOjAsIkZvcmVncm91bmQiOnsiJGlkIjoiODkiLCJDb2xvciI6eyIkaWQiOiI5M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TEiLCJUb3AiOjAsIkxlZnQiOjAsIlJpZ2h0IjowLCJCb3R0b20iOjB9LCJQYWRkaW5nIjp7IiRpZCI6IjkyIiwiVG9wIjowLCJMZWZ0IjowLCJSaWdodCI6MCwiQm90dG9tIjowfSwiQmFja2dyb3VuZCI6eyIkaWQiOiI5MyIsIkNvbG9yIjp7IiRyZWYiOiI0OSJ9fSwiSXNWaXNpYmxlIjp0cnVlLCJXaWR0aCI6MC4wLCJIZWlnaHQiOjAuMCwiQm9yZGVyU3R5bGUiOm51bGwsIlBhcmVudFN0eWxlIjpudWxsfSwiRHVyYXRpb25TdHlsZSI6eyIkaWQiOiI5NCIsIkZvbnRTZXR0aW5ncyI6eyIkaWQiOiI5NSIsIkZvbnRTaXplIjoxMCwiRm9udE5hbWUiOiJDYWxpYnJpIiwiSXNCb2xkIjpmYWxzZSwiSXNJdGFsaWMiOmZhbHNlLCJJc1VuZGVybGluZWQiOmZhbHNlLCJQYXJlbnRTdHlsZSI6bnVsbH0sIkF1dG9TaXplIjowLCJGb3JlZ3JvdW5kIjp7IiRpZCI6Ijk2IiwiQ29sb3IiOnsiJGlkIjoiOT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5OCIsIlRvcCI6MCwiTGVmdCI6MCwiUmlnaHQiOjAsIkJvdHRvbSI6MH0sIlBhZGRpbmciOnsiJGlkIjoiOTkiLCJUb3AiOjAsIkxlZnQiOjAsIlJpZ2h0IjowLCJCb3R0b20iOjB9LCJCYWNrZ3JvdW5kIjp7IiRpZCI6IjEwMCIsIkNvbG9yIjp7IiRyZWYiOiI0OSJ9fSwiSXNWaXNpYmxlIjp0cnVlLCJXaWR0aCI6MC4wLCJIZWlnaHQiOjAuMCwiQm9yZGVyU3R5bGUiOm51bGwsIlBhcmVudFN0eWxlIjpudWxsfSwiSG9yaXpvbnRhbENvbm5lY3RvclN0eWxlIjp7IiRpZCI6IjEwMSIsIkxpbmVDb2xvciI6eyIkaWQiOiIxMDIiLCIkdHlwZSI6Ik5MUkUuQ29tbW9uLkRvbS5Tb2xpZENvbG9yQnJ1c2gsIE5MUkUuQ29tbW9uIiwiQ29sb3IiOnsiJGlkIjoiMTAzIiwiQSI6MjU1LCJSIjoyMDQsIkciOjIwNCwiQiI6MjA0fX0sIkxpbmVXZWlnaHQiOjEuMCwiTGluZVR5cGUiOjAsIlBhcmVudFN0eWxlIjpudWxsfSwiVmVydGljYWxDb25uZWN0b3JTdHlsZSI6eyIkaWQiOiIxMDQiLCJMaW5lQ29sb3IiOnsiJGlkIjoiMTA1IiwiJHR5cGUiOiJOTFJFLkNvbW1vbi5Eb20uU29saWRDb2xvckJydXNoLCBOTFJFLkNvbW1vbiIsIkNvbG9yIjp7IiRpZCI6IjEwNiIsIkEiOjI1NSwiUiI6MjA0LCJHIjoyMDQsIkIiOjIwNH19LCJMaW5lV2VpZ2h0IjowLjAsIkxpbmVUeXBlIjowLCJQYXJlbnRTdHlsZSI6bnVsbH0sIk1hcmdpbiI6bnVsbCwiU3RhcnREYXRlUG9zaXRpb24iOjQsIkVuZERhdGVQb3NpdGlvbiI6NCwiRGF0ZUlzVmlzaWJsZSI6dHJ1ZSwiVGl0bGVQb3NpdGlvbiI6NSwiRHVyYXRpb25Qb3NpdGlvbiI6NiwiUGVyY2VudGFnZUNvbXBsZXRlZFBvc2l0aW9uIjo2LCJTcGFjaW5nIjoxMCwiSXNCZWxvd1RpbWViYW5kIjp0cnVlLCJQZXJjZW50YWdlQ29tcGxldGVTaGFwZU9wYWNpdHkiOjM1LCJTaGFwZVN0eWxlIjp7IiRpZCI6IjEwNyIsIk1hcmdpbiI6eyIkaWQiOiIxMDgiLCJUb3AiOjAsIkxlZnQiOjQsIlJpZ2h0Ijo0LCJCb3R0b20iOjB9LCJQYWRkaW5nIjp7IiRpZCI6IjEwOSIsIlRvcCI6MCwiTGVmdCI6MCwiUmlnaHQiOjAsIkJvdHRvbSI6MH0sIkJhY2tncm91bmQiOnsiJGlkIjoiMTEwIiwiQ29sb3IiOnsiJGlkIjoiMTExIiwiQSI6MjU1LCJSIjowLCJHIjoxMTQsIkIiOjE4OH19LCJJc1Zpc2libGUiOnRydWUsIldpZHRoIjowLjAsIkhlaWdodCI6MTAuMCwiQm9yZGVyU3R5bGUiOnsiJGlkIjoiMTEyIiwiTGluZUNvbG9yIjp7IiRpZCI6IjExMyIsIiR0eXBlIjoiTkxSRS5Db21tb24uRG9tLlNvbGlkQ29sb3JCcnVzaCwgTkxSRS5Db21tb24iLCJDb2xvciI6eyIkaWQiOiIxMTQiLCJBIjoyNTUsIlIiOjI1NSwiRyI6MCwiQiI6MH19LCJMaW5lV2VpZ2h0IjowLjAsIkxpbmVUeXBlIjowLCJQYXJlbnRTdHlsZSI6bnVsbH0sIlBhcmVudFN0eWxlIjpudWxsfSwiVGl0bGVTdHlsZSI6eyIkaWQiOiIxMTUiLCJGb250U2V0dGluZ3MiOnsiJGlkIjoiMTE2IiwiRm9udFNpemUiOjExLCJGb250TmFtZSI6IkNhbGlicmkiLCJJc0JvbGQiOmZhbHNlLCJJc0l0YWxpYyI6ZmFsc2UsIklzVW5kZXJsaW5lZCI6ZmFsc2UsIlBhcmVudFN0eWxlIjpudWxsfSwiQXV0b1NpemUiOjAsIkZvcmVncm91bmQiOnsiJGlkIjoiMTE3IiwiQ29sb3IiOnsiJGlkIjoiMTE4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xOSIsIlRvcCI6MCwiTGVmdCI6MCwiUmlnaHQiOjAsIkJvdHRvbSI6MH0sIlBhZGRpbmciOnsiJGlkIjoiMTIwIiwiVG9wIjowLCJMZWZ0IjowLCJSaWdodCI6MCwiQm90dG9tIjowfSwiQmFja2dyb3VuZCI6eyIkaWQiOiIxMjEiLCJDb2xvciI6eyIkcmVmIjoiNDkifX0sIklzVmlzaWJsZSI6dHJ1ZSwiV2lkdGgiOjAuMCwiSGVpZ2h0IjowLjAsIkJvcmRlclN0eWxlIjpudWxsLCJQYXJlbnRTdHlsZSI6bnVsbH0sIkRhdGVTdHlsZSI6eyIkaWQiOiIxMjIiLCJGb250U2V0dGluZ3MiOnsiJGlkIjoiMTIzIiwiRm9udFNpemUiOjEyLCJGb250TmFtZSI6IkNhbGlicmkiLCJJc0JvbGQiOmZhbHNlLCJJc0l0YWxpYyI6ZmFsc2UsIklzVW5kZXJsaW5lZCI6ZmFsc2UsIlBhcmVudFN0eWxlIjpudWxsfSwiQXV0b1NpemUiOjAsIkZvcmVncm91bmQiOnsiJGlkIjoiMTI0IiwiQ29sb3IiOnsiJGlkIjoiMTI1IiwiQSI6MjU1LCJSIjoyNTUsIkciOjI1NSwiQiI6MjU1fX0sIk1heFdpZHRoIjoyMDAuMCwiTWF4SGVpZ2h0IjoiSW5maW5pdHkiLCJTbWFydEZvcmVncm91bmRJc0FjdGl2ZSI6ZmFsc2UsIkhvcml6b250YWxBbGlnbm1lbnQiOjAsIlZlcnRpY2FsQWxpZ25tZW50IjowLCJTbWFydEZvcmVncm91bmQiOm51bGwsIkJhY2tncm91bmRGaWxsVHlwZSI6MCwiTWFyZ2luIjp7IiRpZCI6IjEyNiIsIlRvcCI6MCwiTGVmdCI6MCwiUmlnaHQiOjAsIkJvdHRvbSI6MH0sIlBhZGRpbmciOnsiJGlkIjoiMTI3IiwiVG9wIjowLCJMZWZ0IjowLCJSaWdodCI6MCwiQm90dG9tIjowfSwiQmFja2dyb3VuZCI6eyIkaWQiOiIxMjgiLCJDb2xvciI6eyIkcmVmIjoiNDkifX0sIklzVmlzaWJsZSI6dHJ1ZSwiV2lkdGgiOjAuMCwiSGVpZ2h0IjowLjAsIkJvcmRlclN0eWxlIjpudWxsLCJQYXJlbnRTdHlsZSI6bnVsbH0sIkRhdGVGb3JtYXQiOnsiJGlkIjoiMTI5IiwiRm9ybWF0U3RyaW5nIjoiTU1NIGQiLCJTZXBhcmF0b3IiOiIvIiwiVXNlSW50ZXJuYXRpb25hbERhdGVGb3JtYXQiOmZhbHNlLCJEYXRlSXNWaXNpYmxlIjp0cnVlLCJUaW1lSXNWaXNpYmxlIjpmYWxzZSwiSG91ckRpZ2l0cyI6MSwiQW1QbURlc2lnbmF0b3IiOjIsIlRyaW0wME1pbnV0ZXMiOmZhbHNlLCJMYXN0S25vd25WaXNpYmlsaXR5U3RhdGUiOnsiJGlkIjoiMTMwIiwiRGF0ZVBhcnRJc1Zpc2libGUiOmZhbHNlLCJUaW1lUGFydElzVmlzaWJsZSI6ZmFsc2V9fSwiSXNWaXNpYmxlIjp0cnVlLCJQYXJlbnRTdHlsZSI6bnVsbCwiX2V4cGxpY2l0bHlTZXQiOnsiJGlkIjoiMTMx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klzVmlzaWJsZSI6ZmFsc2V9fSwiR3JpZGxpbmVQYW5lbFN0eWxlIjp7IiRpZCI6IjEzMiIsIkdyaWRsaW5lU3R5bGUiOnsiJGlkIjoiMTMzIiwiTGluZUNvbG9yIjp7IiRpZCI6IjEzNCIsIiR0eXBlIjoiTkxSRS5Db21tb24uRG9tLlNvbGlkQ29sb3JCcnVzaCwgTkxSRS5Db21tb24iLCJDb2xvciI6eyIkaWQiOiIxMzUiLCJBIjozOCwiUiI6OTEsIkciOjE1NSwiQiI6MjEzfX0sIkxpbmVXZWlnaHQiOjEuMCwiTGluZVR5cGUiOjAsIlBhcmVudFN0eWxlIjpudWxsfSwiTWFyZ2luIjp7IiRpZCI6IjEzNiIsIlRvcCI6MCwiTGVmdCI6MCwiUmlnaHQiOjAsIkJvdHRvbSI6MH0sIlBhZGRpbmciOnsiJGlkIjoiMTM3IiwiVG9wIjowLCJMZWZ0IjowLCJSaWdodCI6MCwiQm90dG9tIjowfSwiQmFja2dyb3VuZCI6bnVsbCwiSXNWaXNpYmxlIjp0cnVlLCJXaWR0aCI6MC4wLCJIZWlnaHQiOjAuMCwiQm9yZGVyU3R5bGUiOm51bGwsIlBhcmVudFN0eWxlIjpudWxsfSwiU2hvd0VsYXBzZWRUaW1lR3JhZGllbnRTdHlsZSI6ZmFsc2UsIkRlZmF1bHRTd2ltbGFuZVN0eWxlIjp7IiRpZCI6IjEzOCIsIkhlYWRlclN0eWxlIjp7IiRpZCI6IjEzOSIsIlRleHRTdHlsZSI6eyIkaWQiOiIxNDAiLCJGb250U2V0dGluZ3MiOnsiJGlkIjoiMTQxIiwiRm9udFNpemUiOjEyLCJGb250TmFtZSI6IkNhbGlicmkiLCJJc0JvbGQiOmZhbHNlLCJJc0l0YWxpYyI6ZmFsc2UsIklzVW5kZXJsaW5lZCI6ZmFsc2UsIlBhcmVudFN0eWxlIjpudWxsfSwiQXV0b1NpemUiOjAsIkZvcmVncm91bmQiOnsiJGlkIjoiMTQyIiwiQ29sb3IiOnsiJGlkIjoiMTQzIiwiQSI6MjU1LCJSIjozMiwiRyI6NTYsIkIiOjEwMH19LCJNYXhXaWR0aCI6IkluZmluaXR5IiwiTWF4SGVpZ2h0IjoiSW5maW5pdHkiLCJTbWFydEZvcmVncm91bmRJc0FjdGl2ZSI6ZmFsc2UsIkhvcml6b250YWxBbGlnbm1lbnQiOjAsIlZlcnRpY2FsQWxpZ25tZW50IjowLCJTbWFydEZvcmVncm91bmQiOm51bGwsIkJhY2tncm91bmRGaWxsVHlwZSI6MCwiTWFyZ2luIjp7IiRpZCI6IjE0NCIsIlRvcCI6MCwiTGVmdCI6MCwiUmlnaHQiOjAsIkJvdHRvbSI6MH0sIlBhZGRpbmciOnsiJGlkIjoiMTQ1IiwiVG9wIjowLCJMZWZ0IjowLCJSaWdodCI6MCwiQm90dG9tIjowfSwiQmFja2dyb3VuZCI6bnVsbCwiSXNWaXNpYmxlIjp0cnVlLCJXaWR0aCI6MC4wLCJIZWlnaHQiOjAuMCwiQm9yZGVyU3R5bGUiOm51bGwsIlBhcmVudFN0eWxlIjpudWxsfSwiUmVjdGFuZ2xlU3R5bGUiOnsiJGlkIjoiMTQ2IiwiTWFyZ2luIjp7IiRpZCI6IjE0NyIsIlRvcCI6MCwiTGVmdCI6MCwiUmlnaHQiOjAsIkJvdHRvbSI6MH0sIlBhZGRpbmciOnsiJGlkIjoiMTQ4IiwiVG9wIjowLCJMZWZ0IjowLCJSaWdodCI6MCwiQm90dG9tIjowfSwiQmFja2dyb3VuZCI6eyIkaWQiOiIxNDkiLCJDb2xvciI6eyIkaWQiOiIxNTAiLCJBIjoxMjcsIlIiOjkxLCJHIjoxNTUsIkIiOjIxM319LCJJc1Zpc2libGUiOnRydWUsIldpZHRoIjowLjAsIkhlaWdodCI6MC4wLCJCb3JkZXJTdHlsZSI6eyIkaWQiOiIxNTEiLCJMaW5lQ29sb3IiOnsiJGlkIjoiMTUyIiwiJHR5cGUiOiJOTFJFLkNvbW1vbi5Eb20uU29saWRDb2xvckJydXNoLCBOTFJFLkNvbW1vbiIsIkNvbG9yIjp7IiRpZCI6IjE1MyIsIkEiOjI1NSwiUiI6MjU1LCJHIjowLCJCIjowfX0sIkxpbmVXZWlnaHQiOjAuMCwiTGluZVR5cGUiOjAsIlBhcmVudFN0eWxlIjpudWxsfSwiUGFyZW50U3R5bGUiOm51bGx9LCJNYXJnaW4iOnsiJGlkIjoiMTU0IiwiVG9wIjowLCJMZWZ0IjowLCJSaWdodCI6MCwiQm90dG9tIjowfSwiUGFkZGluZyI6eyIkaWQiOiIxNTUiLCJUb3AiOjAsIkxlZnQiOjAsIlJpZ2h0IjowLCJCb3R0b20iOjB9LCJCYWNrZ3JvdW5kIjpudWxsLCJJc1Zpc2libGUiOnRydWUsIldpZHRoIjowLjAsIkhlaWdodCI6MC4wLCJCb3JkZXJTdHlsZSI6bnVsbCwiUGFyZW50U3R5bGUiOm51bGx9LCJCYWNrZ3JvdW5kU3R5bGUiOnsiJGlkIjoiMTU2IiwiTWFyZ2luIjp7IiRpZCI6IjE1NyIsIlRvcCI6MCwiTGVmdCI6MCwiUmlnaHQiOjAsIkJvdHRvbSI6MH0sIlBhZGRpbmciOnsiJGlkIjoiMTU4IiwiVG9wIjowLCJMZWZ0IjowLCJSaWdodCI6MCwiQm90dG9tIjowfSwiQmFja2dyb3VuZCI6eyIkaWQiOiIxNTkiLCJDb2xvciI6eyIkaWQiOiIxNjAiLCJBIjozOCwiUiI6OTEsIkciOjE1NSwiQiI6MjEzfX0sIklzVmlzaWJsZSI6dHJ1ZSwiV2lkdGgiOjAuMCwiSGVpZ2h0IjowLjAsIkJvcmRlclN0eWxlIjp7IiRpZCI6IjE2MSIsIkxpbmVDb2xvciI6eyIkaWQiOiIxNjIiLCIkdHlwZSI6Ik5MUkUuQ29tbW9uLkRvbS5Tb2xpZENvbG9yQnJ1c2gsIE5MUkUuQ29tbW9uIiwiQ29sb3IiOnsiJGlkIjoiMTYzIiwiQSI6MjU1LCJSIjoyNTUsIkciOjAsIkIiOjB9fSwiTGluZVdlaWdodCI6MC4wLCJMaW5lVHlwZSI6MCwiUGFyZW50U3R5bGUiOm51bGx9LCJQYXJlbnRTdHlsZSI6bnVsbH0sIklzQWJvdmVUaW1lYmFuZCI6ZmFsc2UsIk1hcmdpbiI6eyIkaWQiOiIxNjQiLCJUb3AiOjAsIkxlZnQiOjAsIlJpZ2h0IjowLCJCb3R0b20iOjB9LCJQYWRkaW5nIjp7IiRpZCI6IjE2NSIsIlRvcCI6MCwiTGVmdCI6MCwiUmlnaHQiOjAsIkJvdHRvbSI6MH0sIklzVmlzaWJsZSI6dHJ1ZSwiV2lkdGgiOjAuMCwiSGVpZ2h0IjowLjAsIkJvcmRlclN0eWxlIjpudWxsLCJQYXJlbnRTdHlsZSI6bnVsbH19LCJTY2FsZSI6eyIkaWQiOiIxNjYiLCJTdGFydERhdGUiOiIyMDE3LTAxLTA1VDAwOjAwOjAwWiIsIkVuZERhdGUiOiIyMDIwLTEyLTIwVDIzOjU5OjAwIiwiRm9ybWF0IjoiTU1NIiwiVHlwZSI6MiwiQXV0b0RhdGVSYW5nZSI6dHJ1ZSwiV29ya2luZ0RheXMiOjMxLCJUb2RheU1hcmtlclRleHQiOiJUb2RheSIsIkF1dG9TY2FsZVR5cGUiOnRydWV9LCJNaWxlc3RvbmVzIjpbeyIkaWQiOiIxNjciLCJEYXRlIjoiMjAyMC0wMS0xMFQyMzo1OTowMFoiLCJTdHlsZSI6eyIkaWQiOiIxNjgiLCJTaGFwZSI6MiwiQ29ubmVjdG9yTWFyZ2luIjp7IiRyZWYiOiI1NyJ9LCJDb25uZWN0b3JTdHlsZSI6eyIkaWQiOiIxNjkiLCJMaW5lQ29sb3IiOnsiJGlkIjoiMTcwIiwiJHR5cGUiOiJOTFJFLkNvbW1vbi5Eb20uU29saWRDb2xvckJydXNoLCBOTFJFLkNvbW1vbiIsIkNvbG9yIjp7IiRpZCI6IjE3MSIsIkEiOjI1NSwiUiI6MTU1LCJHIjoxODcsIkIiOjg5fX0sIkxpbmVXZWlnaHQiOjEuMCwiTGluZVR5cGUiOjAsIlBhcmVudFN0eWxlIjp7IiRyZWYiOiI1OCJ9fSwiSXNCZWxvd1RpbWViYW5kIjpmYWxzZSwiUG9zaXRpb25PblRhc2siOjAsIkhpZGVEYXRlIjpmYWxzZSwiU2hhcGVTaXplIjoxLCJTcGFjaW5nIjowLjAsIlBhZGRpbmciOnsiJGlkIjoiMTcyIiwiVG9wIjowLCJMZWZ0IjowLCJSaWdodCI6MCwiQm90dG9tIjowfSwiU2hhcGVTdHlsZSI6eyIkaWQiOiIxNzMiLCJNYXJnaW4iOnsiJHJlZiI6IjYzIn0sIlBhZGRpbmciOnsiJHJlZiI6IjY0In0sIkJhY2tncm91bmQiOnsiJGlkIjoiMTc0IiwiQ29sb3IiOnsiJGlkIjoiMTc1IiwiQSI6MjU1LCJSIjoxNTUsIkciOjE4NywiQiI6ODl9fSwiSXNWaXNpYmxlIjp0cnVlLCJXaWR0aCI6MTMuMCwiSGVpZ2h0IjoxMy4wLCJCb3JkZXJTdHlsZSI6eyIkaWQiOiIxNzYiLCJMaW5lQ29sb3IiOnsiJHJlZiI6IjY4In0sIkxpbmVXZWlnaHQiOjAuMCwiTGluZVR5cGUiOjAsIlBhcmVudFN0eWxlIjp7IiRyZWYiOiI2NyJ9fSwiUGFyZW50U3R5bGUiOnsiJHJlZiI6IjYyIn19LCJUaXRsZVN0eWxlIjp7IiRpZCI6IjE3NyIsIkZvbnRTZXR0aW5ncyI6eyIkaWQiOiIxNzgiLCJGb250U2l6ZSI6MTEsIkZvbnROYW1lIjoiQ2FsaWJyaSIsIklzQm9sZCI6ZmFsc2UsIklzSXRhbGljIjpmYWxzZSwiSXNVbmRlcmxpbmVkIjpmYWxzZSwiUGFyZW50U3R5bGUiOnsiJHJlZiI6IjcxIn19LCJBdXRvU2l6ZSI6MCwiRm9yZWdyb3VuZCI6eyIkaWQiOiIxNzkiLCJDb2xvciI6eyIkaWQiOiIxODAiLCJBIjoyNTUsIlIiOjAsIkciOjAsIkIiOjB9fSwiTWF4V2lkdGgiOjU1LjM3NTAzODE0Njk3MjY1NiwiTWF4SGVpZ2h0IjoiSW5maW5pdHkiLCJTbWFydEZvcmVncm91bmRJc0FjdGl2ZSI6ZmFsc2UsIkhvcml6b250YWxBbGlnbm1lbnQiOjAsIlZlcnRpY2FsQWxpZ25tZW50IjowLCJTbWFydEZvcmVncm91bmQiOm51bGwsIkJhY2tncm91bmRGaWxsVHlwZSI6MCwiTWFyZ2luIjp7IiRyZWYiOiI3NCJ9LCJQYWRkaW5nIjp7IiRyZWYiOiI3NSJ9LCJCYWNrZ3JvdW5kIjp7IiRyZWYiOiI3NiJ9LCJJc1Zpc2libGUiOnRydWUsIldpZHRoIjowLjAsIkhlaWdodCI6MC4wLCJCb3JkZXJTdHlsZSI6eyIkaWQiOiIxODEiLCJMaW5lQ29sb3IiOm51bGwsIkxpbmVXZWlnaHQiOjAuMCwiTGluZVR5cGUiOjAsIlBhcmVudFN0eWxlIjpudWxsfSwiUGFyZW50U3R5bGUiOnsiJHJlZiI6IjcwIn19LCJEYXRlU3R5bGUiOnsiJGlkIjoiMTgyIiwiRm9udFNldHRpbmdzIjp7IiRpZCI6IjE4MyIsIkZvbnRTaXplIjoxMCwiRm9udE5hbWUiOiJDYWxpYnJpIiwiSXNCb2xkIjpmYWxzZSwiSXNJdGFsaWMiOmZhbHNlLCJJc1VuZGVybGluZWQiOmZhbHNlLCJQYXJlbnRTdHlsZSI6eyIkcmVmIjoiNzgifX0sIkF1dG9TaXplIjowLCJGb3JlZ3JvdW5kIjp7IiRpZCI6IjE4NCIsIkNvbG9yIjp7IiRpZCI6IjE4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gxIn0sIlBhZGRpbmciOnsiJHJlZiI6IjgyIn0sIkJhY2tncm91bmQiOnsiJHJlZiI6IjgzIn0sIklzVmlzaWJsZSI6dHJ1ZSwiV2lkdGgiOjAuMCwiSGVpZ2h0IjowLjAsIkJvcmRlclN0eWxlIjp7IiRpZCI6IjE4NiIsIkxpbmVDb2xvciI6bnVsbCwiTGluZVdlaWdodCI6MC4wLCJMaW5lVHlwZSI6MCwiUGFyZW50U3R5bGUiOm51bGx9LCJQYXJlbnRTdHlsZSI6eyIkcmVmIjoiNzcifX0sIkRhdGVGb3JtYXQiOnsiJHJlZiI6Ijg0In0sIklzVmlzaWJsZSI6dHJ1ZSwiUGFyZW50U3R5bGUiOnsiJHJlZiI6IjU2In19LCJJbmRleCI6MCwiUGVyY2VudGFnZUNvbXBsZXRlIjpudWxsLCJQb3NpdGlvbiI6eyJSYXRpbyI6MC4wLCJJc0N1c3RvbSI6ZmFsc2V9LCJEYXRlRm9ybWF0Ijp7IiRyZWYiOiI4NCJ9LCJSZWxhdGVkVGFza0lkIjoiMDAwMDAwMDAtMDAwMC0wMDAwLTAwMDAtMDAwMDAwMDAwMDAwIiwiSWQiOiI2YWUzMWM5OS1mNjg2LTRhYWUtODQwZC1lMTEwNTY2ZWE2M2QiLCJJbXBvcnRJZCI6bnVsbCwiVGl0bGUiOiJNaWxlc3RvbmUgMSIsIk5vdGUiOm51bGwsIkh5cGVybGluayI6eyIkaWQiOiIxODciLCJBZGRyZXNzIjoiIiwiU3ViQWRkcmVzcyI6IiJ9LCJJc0NoYW5nZWQiOmZhbHNlLCJJc05ldyI6dHJ1ZX0seyIkaWQiOiIxODgiLCJEYXRlIjoiMjAyMC0wMy0wN1QyMzo1OTowMFoiLCJTdHlsZSI6eyIkaWQiOiIxODkiLCJTaGFwZSI6MiwiQ29ubmVjdG9yTWFyZ2luIjp7IiRyZWYiOiI1NyJ9LCJDb25uZWN0b3JTdHlsZSI6eyIkaWQiOiIxOTAiLCJMaW5lQ29sb3IiOnsiJGlkIjoiMTkxIiwiJHR5cGUiOiJOTFJFLkNvbW1vbi5Eb20uU29saWRDb2xvckJydXNoLCBOTFJFLkNvbW1vbiIsIkNvbG9yIjp7IiRpZCI6IjE5MiIsIkEiOjI1NSwiUiI6MjAwLCJHIjo4MCwiQiI6ODB9fSwiTGluZVdlaWdodCI6MS4wLCJMaW5lVHlwZSI6MCwiUGFyZW50U3R5bGUiOnsiJHJlZiI6IjU4In19LCJJc0JlbG93VGltZWJhbmQiOmZhbHNlLCJQb3NpdGlvbk9uVGFzayI6MCwiSGlkZURhdGUiOmZhbHNlLCJTaGFwZVNpemUiOjEsIlNwYWNpbmciOjAuMCwiUGFkZGluZyI6eyIkaWQiOiIxOTMiLCJUb3AiOjAsIkxlZnQiOjAsIlJpZ2h0IjowLCJCb3R0b20iOjB9LCJTaGFwZVN0eWxlIjp7IiRpZCI6IjE5NCIsIk1hcmdpbiI6eyIkcmVmIjoiNjMifSwiUGFkZGluZyI6eyIkcmVmIjoiNjQifSwiQmFja2dyb3VuZCI6eyIkaWQiOiIxOTUiLCJDb2xvciI6eyIkaWQiOiIxOTYiLCJBIjoyNTUsIlIiOjE5MiwiRyI6ODAsIkIiOjc3fX0sIklzVmlzaWJsZSI6dHJ1ZSwiV2lkdGgiOjEzLjAsIkhlaWdodCI6MTMuMCwiQm9yZGVyU3R5bGUiOnsiJGlkIjoiMTk3IiwiTGluZUNvbG9yIjp7IiRyZWYiOiI2OCJ9LCJMaW5lV2VpZ2h0IjowLjAsIkxpbmVUeXBlIjowLCJQYXJlbnRTdHlsZSI6eyIkcmVmIjoiNjcifX0sIlBhcmVudFN0eWxlIjp7IiRyZWYiOiI2MiJ9fSwiVGl0bGVTdHlsZSI6eyIkaWQiOiIxOTgiLCJGb250U2V0dGluZ3MiOnsiJGlkIjoiMTk5IiwiRm9udFNpemUiOjExLCJGb250TmFtZSI6IkNhbGlicmkiLCJJc0JvbGQiOmZhbHNlLCJJc0l0YWxpYyI6ZmFsc2UsIklzVW5kZXJsaW5lZCI6ZmFsc2UsIlBhcmVudFN0eWxlIjp7IiRyZWYiOiI3MSJ9fSwiQXV0b1NpemUiOjAsIkZvcmVncm91bmQiOnsiJGlkIjoiMjAwIiwiQ29sb3IiOnsiJGlkIjoiMjAxIiwiQSI6MjU1LCJSIjowLCJHIjowLCJCIjowfX0sIk1heFdpZHRoIjo1NS4zNzUwMzgxNDY5NzI2NTYsIk1heEhlaWdodCI6IkluZmluaXR5IiwiU21hcnRGb3JlZ3JvdW5kSXNBY3RpdmUiOmZhbHNlLCJIb3Jpem9udGFsQWxpZ25tZW50IjowLCJWZXJ0aWNhbEFsaWdubWVudCI6MCwiU21hcnRGb3JlZ3JvdW5kIjpudWxsLCJCYWNrZ3JvdW5kRmlsbFR5cGUiOjAsIk1hcmdpbiI6eyIkcmVmIjoiNzQifSwiUGFkZGluZyI6eyIkcmVmIjoiNzUifSwiQmFja2dyb3VuZCI6eyIkcmVmIjoiNzYifSwiSXNWaXNpYmxlIjp0cnVlLCJXaWR0aCI6MC4wLCJIZWlnaHQiOjAuMCwiQm9yZGVyU3R5bGUiOnsiJGlkIjoiMjAyIiwiTGluZUNvbG9yIjpudWxsLCJMaW5lV2VpZ2h0IjowLjAsIkxpbmVUeXBlIjowLCJQYXJlbnRTdHlsZSI6bnVsbH0sIlBhcmVudFN0eWxlIjp7IiRyZWYiOiI3MCJ9fSwiRGF0ZVN0eWxlIjp7IiRpZCI6IjIwMyIsIkZvbnRTZXR0aW5ncyI6eyIkaWQiOiIyMDQiLCJGb250U2l6ZSI6MTAsIkZvbnROYW1lIjoiQ2FsaWJyaSIsIklzQm9sZCI6ZmFsc2UsIklzSXRhbGljIjpmYWxzZSwiSXNVbmRlcmxpbmVkIjpmYWxzZSwiUGFyZW50U3R5bGUiOnsiJHJlZiI6Ijc4In19LCJBdXRvU2l6ZSI6MCwiRm9yZWdyb3VuZCI6eyIkaWQiOiIyMDUiLCJDb2xvciI6eyIkaWQiOiIyMD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4MSJ9LCJQYWRkaW5nIjp7IiRyZWYiOiI4MiJ9LCJCYWNrZ3JvdW5kIjp7IiRyZWYiOiI4MyJ9LCJJc1Zpc2libGUiOnRydWUsIldpZHRoIjowLjAsIkhlaWdodCI6MC4wLCJCb3JkZXJTdHlsZSI6eyIkaWQiOiIyMDciLCJMaW5lQ29sb3IiOm51bGwsIkxpbmVXZWlnaHQiOjAuMCwiTGluZVR5cGUiOjAsIlBhcmVudFN0eWxlIjpudWxsfSwiUGFyZW50U3R5bGUiOnsiJHJlZiI6Ijc3In19LCJEYXRlRm9ybWF0Ijp7IiRyZWYiOiI4NCJ9LCJJc1Zpc2libGUiOnRydWUsIlBhcmVudFN0eWxlIjp7IiRyZWYiOiI1NiJ9fSwiSW5kZXgiOjEsIlBlcmNlbnRhZ2VDb21wbGV0ZSI6bnVsbCwiUG9zaXRpb24iOnsiUmF0aW8iOjAuMTc4NzIyNTIyODc2ODgwNzgsIklzQ3VzdG9tIjp0cnVlfSwiRGF0ZUZvcm1hdCI6eyIkcmVmIjoiODQifSwiUmVsYXRlZFRhc2tJZCI6IjAwMDAwMDAwLTAwMDAtMDAwMC0wMDAwLTAwMDAwMDAwMDAwMCIsIklkIjoiOWIzOWZlZmEtZDgyMi00NDFmLWFhZWMtMjQ5ODAzM2Q4YmQxIiwiSW1wb3J0SWQiOm51bGwsIlRpdGxlIjoiTWlsZXN0b25lIDIiLCJOb3RlIjpudWxsLCJIeXBlcmxpbmsiOnsiJGlkIjoiMjA4IiwiQWRkcmVzcyI6IiIsIlN1YkFkZHJlc3MiOiIifSwiSXNDaGFuZ2VkIjpmYWxzZSwiSXNOZXciOnRydWV9LHsiJGlkIjoiMjA5IiwiRGF0ZSI6IjIwMjAtMDMtMTRUMjM6NTk6MDBaIiwiU3R5bGUiOnsiJGlkIjoiMjEwIiwiU2hhcGUiOjIsIkNvbm5lY3Rvck1hcmdpbiI6eyIkcmVmIjoiNTcifSwiQ29ubmVjdG9yU3R5bGUiOnsiJGlkIjoiMjExIiwiTGluZUNvbG9yIjp7IiRpZCI6IjIxMiIsIiR0eXBlIjoiTkxSRS5Db21tb24uRG9tLlNvbGlkQ29sb3JCcnVzaCwgTkxSRS5Db21tb24iLCJDb2xvciI6eyIkaWQiOiIyMTMiLCJBIjoyNTUsIlIiOjIwMCwiRyI6ODAsIkIiOjgwfX0sIkxpbmVXZWlnaHQiOjEuMCwiTGluZVR5cGUiOjAsIlBhcmVudFN0eWxlIjp7IiRyZWYiOiI1OCJ9fSwiSXNCZWxvd1RpbWViYW5kIjpmYWxzZSwiUG9zaXRpb25PblRhc2siOjAsIkhpZGVEYXRlIjpmYWxzZSwiU2hhcGVTaXplIjoxLCJTcGFjaW5nIjowLjAsIlBhZGRpbmciOnsiJGlkIjoiMjE0IiwiVG9wIjowLCJMZWZ0IjowLCJSaWdodCI6MCwiQm90dG9tIjowfSwiU2hhcGVTdHlsZSI6eyIkaWQiOiIyMTUiLCJNYXJnaW4iOnsiJHJlZiI6IjYzIn0sIlBhZGRpbmciOnsiJHJlZiI6IjY0In0sIkJhY2tncm91bmQiOnsiJGlkIjoiMjE2IiwiQ29sb3IiOnsiJGlkIjoiMjE3IiwiQSI6MjU1LCJSIjoxOTIsIkciOjgwLCJCIjo3N319LCJJc1Zpc2libGUiOnRydWUsIldpZHRoIjoxMy4wLCJIZWlnaHQiOjEzLjAsIkJvcmRlclN0eWxlIjp7IiRpZCI6IjIxOCIsIkxpbmVDb2xvciI6eyIkcmVmIjoiNjgifSwiTGluZVdlaWdodCI6MC4wLCJMaW5lVHlwZSI6MCwiUGFyZW50U3R5bGUiOnsiJHJlZiI6IjY3In19LCJQYXJlbnRTdHlsZSI6eyIkcmVmIjoiNjIifX0sIlRpdGxlU3R5bGUiOnsiJGlkIjoiMjE5IiwiRm9udFNldHRpbmdzIjp7IiRpZCI6IjIyMCIsIkZvbnRTaXplIjoxMSwiRm9udE5hbWUiOiJDYWxpYnJpIiwiSXNCb2xkIjpmYWxzZSwiSXNJdGFsaWMiOmZhbHNlLCJJc1VuZGVybGluZWQiOmZhbHNlLCJQYXJlbnRTdHlsZSI6eyIkcmVmIjoiNzEifX0sIkF1dG9TaXplIjowLCJGb3JlZ3JvdW5kIjp7IiRpZCI6IjIyMSIsIkNvbG9yIjp7IiRpZCI6IjIyMiIsIkEiOjI1NSwiUiI6MCwiRyI6MCwiQiI6MH19LCJNYXhXaWR0aCI6NTUuMzc1MDM4MTQ2OTcyNjU2LCJNYXhIZWlnaHQiOiJJbmZpbml0eSIsIlNtYXJ0Rm9yZWdyb3VuZElzQWN0aXZlIjpmYWxzZSwiSG9yaXpvbnRhbEFsaWdubWVudCI6MCwiVmVydGljYWxBbGlnbm1lbnQiOjAsIlNtYXJ0Rm9yZWdyb3VuZCI6bnVsbCwiQmFja2dyb3VuZEZpbGxUeXBlIjowLCJNYXJnaW4iOnsiJHJlZiI6Ijc0In0sIlBhZGRpbmciOnsiJHJlZiI6Ijc1In0sIkJhY2tncm91bmQiOnsiJHJlZiI6Ijc2In0sIklzVmlzaWJsZSI6dHJ1ZSwiV2lkdGgiOjAuMCwiSGVpZ2h0IjowLjAsIkJvcmRlclN0eWxlIjp7IiRpZCI6IjIyMyIsIkxpbmVDb2xvciI6bnVsbCwiTGluZVdlaWdodCI6MC4wLCJMaW5lVHlwZSI6MCwiUGFyZW50U3R5bGUiOm51bGx9LCJQYXJlbnRTdHlsZSI6eyIkcmVmIjoiNzAifX0sIkRhdGVTdHlsZSI6eyIkaWQiOiIyMjQiLCJGb250U2V0dGluZ3MiOnsiJGlkIjoiMjI1IiwiRm9udFNpemUiOjEwLCJGb250TmFtZSI6IkNhbGlicmkiLCJJc0JvbGQiOmZhbHNlLCJJc0l0YWxpYyI6ZmFsc2UsIklzVW5kZXJsaW5lZCI6ZmFsc2UsIlBhcmVudFN0eWxlIjp7IiRyZWYiOiI3OCJ9fSwiQXV0b1NpemUiOjAsIkZvcmVncm91bmQiOnsiJGlkIjoiMjI2IiwiQ29sb3IiOnsiJGlkIjoiMjI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EifSwiUGFkZGluZyI6eyIkcmVmIjoiODIifSwiQmFja2dyb3VuZCI6eyIkcmVmIjoiODMifSwiSXNWaXNpYmxlIjp0cnVlLCJXaWR0aCI6MC4wLCJIZWlnaHQiOjAuMCwiQm9yZGVyU3R5bGUiOnsiJGlkIjoiMjI4IiwiTGluZUNvbG9yIjpudWxsLCJMaW5lV2VpZ2h0IjowLjAsIkxpbmVUeXBlIjowLCJQYXJlbnRTdHlsZSI6bnVsbH0sIlBhcmVudFN0eWxlIjp7IiRyZWYiOiI3NyJ9fSwiRGF0ZUZvcm1hdCI6eyIkcmVmIjoiODQifSwiSXNWaXNpYmxlIjp0cnVlLCJQYXJlbnRTdHlsZSI6eyIkcmVmIjoiNTYifX0sIkluZGV4IjoyLCJQZXJjZW50YWdlQ29tcGxldGUiOm51bGwsIlBvc2l0aW9uIjp7IlJhdGlvIjowLjEwOTE2NzExMzEyNzUzMTgzLCJJc0N1c3RvbSI6dHJ1ZX0sIkRhdGVGb3JtYXQiOnsiJHJlZiI6Ijg0In0sIlJlbGF0ZWRUYXNrSWQiOiIwMDAwMDAwMC0wMDAwLTAwMDAtMDAwMC0wMDAwMDAwMDAwMDAiLCJJZCI6IjA0MDcyYjQzLTZiNDAtNDhjMC05ZDQ5LTI2NjU0OTVjNWRiNCIsIkltcG9ydElkIjpudWxsLCJUaXRsZSI6Ik1pbGVzdG9uZSAzIiwiTm90ZSI6bnVsbCwiSHlwZXJsaW5rIjp7IiRpZCI6IjIyOSIsIkFkZHJlc3MiOiIiLCJTdWJBZGRyZXNzIjoiIn0sIklzQ2hhbmdlZCI6ZmFsc2UsIklzTmV3Ijp0cnVlfSx7IiRpZCI6IjIzMCIsIkRhdGUiOiIyMDIwLTA2LTI5VDIzOjU5OjAwWiIsIlN0eWxlIjp7IiRpZCI6IjIzMSIsIlNoYXBlIjoxLCJDb25uZWN0b3JNYXJnaW4iOnsiJHJlZiI6IjU3In0sIkNvbm5lY3RvclN0eWxlIjp7IiRpZCI6IjIzMiIsIkxpbmVDb2xvciI6eyIkcmVmIjoiNTkifSwiTGluZVdlaWdodCI6MS4wLCJMaW5lVHlwZSI6MCwiUGFyZW50U3R5bGUiOnsiJHJlZiI6IjU4In19LCJJc0JlbG93VGltZWJhbmQiOmZhbHNlLCJQb3NpdGlvbk9uVGFzayI6MCwiSGlkZURhdGUiOmZhbHNlLCJTaGFwZVNpemUiOjEsIlNwYWNpbmciOjAuMCwiUGFkZGluZyI6eyIkaWQiOiIyMzMiLCJUb3AiOjAsIkxlZnQiOjAsIlJpZ2h0IjowLCJCb3R0b20iOjB9LCJTaGFwZVN0eWxlIjp7IiRpZCI6IjIzNCIsIk1hcmdpbiI6eyIkcmVmIjoiNjMifSwiUGFkZGluZyI6eyIkcmVmIjoiNjQifSwiQmFja2dyb3VuZCI6eyIkaWQiOiIyMzUiLCJDb2xvciI6eyIkaWQiOiIyMzYiLCJBIjoyNTUsIlIiOjc5LCJHIjoxMjksIkIiOjE4OX19LCJJc1Zpc2libGUiOnRydWUsIldpZHRoIjoxOC4wLCJIZWlnaHQiOjIwLjAsIkJvcmRlclN0eWxlIjp7IiRpZCI6IjIzNyIsIkxpbmVDb2xvciI6eyIkcmVmIjoiNjgifSwiTGluZVdlaWdodCI6MC4wLCJMaW5lVHlwZSI6MCwiUGFyZW50U3R5bGUiOnsiJHJlZiI6IjY3In19LCJQYXJlbnRTdHlsZSI6eyIkcmVmIjoiNjIifX0sIlRpdGxlU3R5bGUiOnsiJGlkIjoiMjM4IiwiRm9udFNldHRpbmdzIjp7IiRpZCI6IjIzOSIsIkZvbnRTaXplIjoxMSwiRm9udE5hbWUiOiJDYWxpYnJpIiwiSXNCb2xkIjpmYWxzZSwiSXNJdGFsaWMiOmZhbHNlLCJJc1VuZGVybGluZWQiOmZhbHNlLCJQYXJlbnRTdHlsZSI6eyIkcmVmIjoiNzEifX0sIkF1dG9TaXplIjowLCJGb3JlZ3JvdW5kIjp7IiRpZCI6IjI0MCIsIkNvbG9yIjp7IiRpZCI6IjI0MSIsIkEiOjI1NSwiUiI6MCwiRyI6MCwiQiI6MH19LCJNYXhXaWR0aCI6NTUuMzc1MDM4MTQ2OTcyNjU2LCJNYXhIZWlnaHQiOiJJbmZpbml0eSIsIlNtYXJ0Rm9yZWdyb3VuZElzQWN0aXZlIjpmYWxzZSwiSG9yaXpvbnRhbEFsaWdubWVudCI6MSwiVmVydGljYWxBbGlnbm1lbnQiOjAsIlNtYXJ0Rm9yZWdyb3VuZCI6bnVsbCwiQmFja2dyb3VuZEZpbGxUeXBlIjowLCJNYXJnaW4iOnsiJHJlZiI6Ijc0In0sIlBhZGRpbmciOnsiJHJlZiI6Ijc1In0sIkJhY2tncm91bmQiOnsiJHJlZiI6Ijc2In0sIklzVmlzaWJsZSI6dHJ1ZSwiV2lkdGgiOjAuMCwiSGVpZ2h0IjowLjAsIkJvcmRlclN0eWxlIjp7IiRpZCI6IjI0MiIsIkxpbmVDb2xvciI6bnVsbCwiTGluZVdlaWdodCI6MC4wLCJMaW5lVHlwZSI6MCwiUGFyZW50U3R5bGUiOm51bGx9LCJQYXJlbnRTdHlsZSI6eyIkcmVmIjoiNzAifX0sIkRhdGVTdHlsZSI6eyIkaWQiOiIyNDMiLCJGb250U2V0dGluZ3MiOnsiJGlkIjoiMjQ0IiwiRm9udFNpemUiOjEwLCJGb250TmFtZSI6IkNhbGlicmkiLCJJc0JvbGQiOmZhbHNlLCJJc0l0YWxpYyI6ZmFsc2UsIklzVW5kZXJsaW5lZCI6ZmFsc2UsIlBhcmVudFN0eWxlIjp7IiRyZWYiOiI3OCJ9fSwiQXV0b1NpemUiOjAsIkZvcmVncm91bmQiOnsiJGlkIjoiMjQ1IiwiQ29sb3IiOnsiJGlkIjoiMjQ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DEifSwiUGFkZGluZyI6eyIkcmVmIjoiODIifSwiQmFja2dyb3VuZCI6eyIkcmVmIjoiODMifSwiSXNWaXNpYmxlIjp0cnVlLCJXaWR0aCI6MC4wLCJIZWlnaHQiOjAuMCwiQm9yZGVyU3R5bGUiOnsiJGlkIjoiMjQ3IiwiTGluZUNvbG9yIjpudWxsLCJMaW5lV2VpZ2h0IjowLjAsIkxpbmVUeXBlIjowLCJQYXJlbnRTdHlsZSI6bnVsbH0sIlBhcmVudFN0eWxlIjp7IiRyZWYiOiI3NyJ9fSwiRGF0ZUZvcm1hdCI6eyIkcmVmIjoiODQifSwiSXNWaXNpYmxlIjp0cnVlLCJQYXJlbnRTdHlsZSI6eyIkcmVmIjoiNTYifX0sIkluZGV4IjozLCJQZXJjZW50YWdlQ29tcGxldGUiOm51bGwsIlBvc2l0aW9uIjp7IlJhdGlvIjowLjA4NDc3ODM2ODkxNDU2ODg3MiwiSXNDdXN0b20iOnRydWV9LCJEYXRlRm9ybWF0Ijp7IiRyZWYiOiI4NCJ9LCJSZWxhdGVkVGFza0lkIjoiMDAwMDAwMDAtMDAwMC0wMDAwLTAwMDAtMDAwMDAwMDAwMDAwIiwiSWQiOiI2ZmNkOGM0OS1hMThjLTRjNWQtYWYyYi02NWZlNWE0ZmQwYzUiLCJJbXBvcnRJZCI6bnVsbCwiVGl0bGUiOiJNaWxlc3RvbmUgNCIsIk5vdGUiOm51bGwsIkh5cGVybGluayI6eyIkaWQiOiIyNDgiLCJBZGRyZXNzIjoiIiwiU3ViQWRkcmVzcyI6IiJ9LCJJc0NoYW5nZWQiOmZhbHNlLCJJc05ldyI6dHJ1ZX0seyIkaWQiOiIyNDkiLCJEYXRlIjoiMjAyMC0xMC0yMFQyMzo1OTowMFoiLCJTdHlsZSI6eyIkaWQiOiIyNTAiLCJTaGFwZSI6MSwiQ29ubmVjdG9yTWFyZ2luIjp7IiRyZWYiOiI1NyJ9LCJDb25uZWN0b3JTdHlsZSI6eyIkaWQiOiIyNTEiLCJMaW5lQ29sb3IiOnsiJGlkIjoiMjUyIiwiJHR5cGUiOiJOTFJFLkNvbW1vbi5Eb20uU29saWRDb2xvckJydXNoLCBOTFJFLkNvbW1vbiIsIkNvbG9yIjp7IiRpZCI6IjI1MyIsIkEiOjI1NSwiUiI6MTU1LCJHIjoxODcsIkIiOjg5fX0sIkxpbmVXZWlnaHQiOjEuMCwiTGluZVR5cGUiOjAsIlBhcmVudFN0eWxlIjp7IiRyZWYiOiI1OCJ9fSwiSXNCZWxvd1RpbWViYW5kIjpmYWxzZSwiUG9zaXRpb25PblRhc2siOjAsIkhpZGVEYXRlIjpmYWxzZSwiU2hhcGVTaXplIjoxLCJTcGFjaW5nIjowLjAsIlBhZGRpbmciOnsiJGlkIjoiMjU0IiwiVG9wIjowLCJMZWZ0IjowLCJSaWdodCI6MCwiQm90dG9tIjowfSwiU2hhcGVTdHlsZSI6eyIkaWQiOiIyNTUiLCJNYXJnaW4iOnsiJHJlZiI6IjYzIn0sIlBhZGRpbmciOnsiJHJlZiI6IjY0In0sIkJhY2tncm91bmQiOnsiJGlkIjoiMjU2IiwiQ29sb3IiOnsiJGlkIjoiMjU3IiwiQSI6MjU1LCJSIjoxNTUsIkciOjE4NywiQiI6ODl9fSwiSXNWaXNpYmxlIjp0cnVlLCJXaWR0aCI6MTguMCwiSGVpZ2h0IjoyMC4wLCJCb3JkZXJTdHlsZSI6eyIkaWQiOiIyNTgiLCJMaW5lQ29sb3IiOnsiJHJlZiI6IjY4In0sIkxpbmVXZWlnaHQiOjAuMCwiTGluZVR5cGUiOjAsIlBhcmVudFN0eWxlIjp7IiRyZWYiOiI2NyJ9fSwiUGFyZW50U3R5bGUiOnsiJHJlZiI6IjYyIn19LCJUaXRsZVN0eWxlIjp7IiRpZCI6IjI1OSIsIkZvbnRTZXR0aW5ncyI6eyIkaWQiOiIyNjAiLCJGb250U2l6ZSI6MTEsIkZvbnROYW1lIjoiQ2FsaWJyaSIsIklzQm9sZCI6ZmFsc2UsIklzSXRhbGljIjpmYWxzZSwiSXNVbmRlcmxpbmVkIjpmYWxzZSwiUGFyZW50U3R5bGUiOnsiJHJlZiI6IjcxIn19LCJBdXRvU2l6ZSI6MCwiRm9yZWdyb3VuZCI6eyIkaWQiOiIyNjEiLCJDb2xvciI6eyIkaWQiOiIyNjIiLCJBIjoyNTUsIlIiOjAsIkciOjAsIkIiOjB9fSwiTWF4V2lkdGgiOjU1LjM3NTAzODE0Njk3MjY1NiwiTWF4SGVpZ2h0IjoiSW5maW5pdHkiLCJTbWFydEZvcmVncm91bmRJc0FjdGl2ZSI6ZmFsc2UsIkhvcml6b250YWxBbGlnbm1lbnQiOjEsIlZlcnRpY2FsQWxpZ25tZW50IjowLCJTbWFydEZvcmVncm91bmQiOm51bGwsIkJhY2tncm91bmRGaWxsVHlwZSI6MCwiTWFyZ2luIjp7IiRyZWYiOiI3NCJ9LCJQYWRkaW5nIjp7IiRyZWYiOiI3NSJ9LCJCYWNrZ3JvdW5kIjp7IiRyZWYiOiI3NiJ9LCJJc1Zpc2libGUiOnRydWUsIldpZHRoIjowLjAsIkhlaWdodCI6MC4wLCJCb3JkZXJTdHlsZSI6eyIkaWQiOiIyNjMiLCJMaW5lQ29sb3IiOm51bGwsIkxpbmVXZWlnaHQiOjAuMCwiTGluZVR5cGUiOjAsIlBhcmVudFN0eWxlIjpudWxsfSwiUGFyZW50U3R5bGUiOnsiJHJlZiI6IjcwIn19LCJEYXRlU3R5bGUiOnsiJGlkIjoiMjY0IiwiRm9udFNldHRpbmdzIjp7IiRpZCI6IjI2NSIsIkZvbnRTaXplIjoxMCwiRm9udE5hbWUiOiJDYWxpYnJpIiwiSXNCb2xkIjpmYWxzZSwiSXNJdGFsaWMiOmZhbHNlLCJJc1VuZGVybGluZWQiOmZhbHNlLCJQYXJlbnRTdHlsZSI6eyIkcmVmIjoiNzgifX0sIkF1dG9TaXplIjowLCJGb3JlZ3JvdW5kIjp7IiRpZCI6IjI2NiIsIkNvbG9yIjp7IiRpZCI6IjI2NyIsIkEiOjI1NSwiUiI6NjgsIkciOjg0LCJCIjoxMDZ9fSwiTWF4V2lkdGgiOjIwMC4wLCJNYXhIZWlnaHQiOiJJbmZpbml0eSIsIlNtYXJ0Rm9yZWdyb3VuZElzQWN0aXZlIjpmYWxzZSwiSG9yaXpvbnRhbEFsaWdubWVudCI6MSwiVmVydGljYWxBbGlnbm1lbnQiOjAsIlNtYXJ0Rm9yZWdyb3VuZCI6bnVsbCwiQmFja2dyb3VuZEZpbGxUeXBlIjowLCJNYXJnaW4iOnsiJHJlZiI6IjgxIn0sIlBhZGRpbmciOnsiJHJlZiI6IjgyIn0sIkJhY2tncm91bmQiOnsiJHJlZiI6IjgzIn0sIklzVmlzaWJsZSI6dHJ1ZSwiV2lkdGgiOjAuMCwiSGVpZ2h0IjowLjAsIkJvcmRlclN0eWxlIjp7IiRpZCI6IjI2OCIsIkxpbmVDb2xvciI6bnVsbCwiTGluZVdlaWdodCI6MC4wLCJMaW5lVHlwZSI6MCwiUGFyZW50U3R5bGUiOm51bGx9LCJQYXJlbnRTdHlsZSI6eyIkcmVmIjoiNzcifX0sIkRhdGVGb3JtYXQiOnsiJHJlZiI6Ijg0In0sIklzVmlzaWJsZSI6dHJ1ZSwiUGFyZW50U3R5bGUiOnsiJHJlZiI6IjU2In19LCJJbmRleCI6NCwiUGVyY2VudGFnZUNvbXBsZXRlIjpudWxsLCJQb3NpdGlvbiI6eyJSYXRpbyI6MC4wODQ3NzgzNjg5MTQ1Njg4NzIsIklzQ3VzdG9tIjp0cnVlfSwiRGF0ZUZvcm1hdCI6eyIkcmVmIjoiODQifSwiUmVsYXRlZFRhc2tJZCI6IjAwMDAwMDAwLTAwMDAtMDAwMC0wMDAwLTAwMDAwMDAwMDAwMCIsIklkIjoiNDZmYWU5YjEtMWEzNC00ZmQ3LTkxNWItNjMxZDllNzRiYWJiIiwiSW1wb3J0SWQiOm51bGwsIlRpdGxlIjoiTWlsZXN0b25lIDUiLCJOb3RlIjpudWxsLCJIeXBlcmxpbmsiOnsiJGlkIjoiMjY5IiwiQWRkcmVzcyI6IiIsIlN1YkFkZHJlc3MiOiIifSwiSXNDaGFuZ2VkIjpmYWxzZSwiSXNOZXciOnRydWV9LHsiJGlkIjoiMjcwIiwiRGF0ZSI6IjIwMjAtMTEtMzBUMjM6NTk6MDBaIiwiU3R5bGUiOnsiJGlkIjoiMjcxIiwiU2hhcGUiOjIsIkNvbm5lY3Rvck1hcmdpbiI6eyIkcmVmIjoiNTcifSwiQ29ubmVjdG9yU3R5bGUiOnsiJGlkIjoiMjcyIiwiTGluZUNvbG9yIjp7IiRpZCI6IjI3MyIsIiR0eXBlIjoiTkxSRS5Db21tb24uRG9tLlNvbGlkQ29sb3JCcnVzaCwgTkxSRS5Db21tb24iLCJDb2xvciI6eyIkaWQiOiIyNzQiLCJBIjoyNTUsIlIiOjAsIkciOjAsIkIiOjB9fSwiTGluZVdlaWdodCI6MS4wLCJMaW5lVHlwZSI6MCwiUGFyZW50U3R5bGUiOnsiJHJlZiI6IjU4In19LCJJc0JlbG93VGltZWJhbmQiOmZhbHNlLCJQb3NpdGlvbk9uVGFzayI6MCwiSGlkZURhdGUiOmZhbHNlLCJTaGFwZVNpemUiOjEsIlNwYWNpbmciOjAuMCwiUGFkZGluZyI6eyIkaWQiOiIyNzUiLCJUb3AiOjAsIkxlZnQiOjAsIlJpZ2h0IjowLCJCb3R0b20iOjB9LCJTaGFwZVN0eWxlIjp7IiRpZCI6IjI3NiIsIk1hcmdpbiI6eyIkcmVmIjoiNjMifSwiUGFkZGluZyI6eyIkcmVmIjoiNjQifSwiQmFja2dyb3VuZCI6eyIkaWQiOiIyNzciLCJDb2xvciI6eyIkaWQiOiIyNzgiLCJBIjoyNTUsIlIiOjAsIkciOjAsIkIiOjB9fSwiSXNWaXNpYmxlIjp0cnVlLCJXaWR0aCI6MTMuMCwiSGVpZ2h0IjoxMy4wLCJCb3JkZXJTdHlsZSI6eyIkaWQiOiIyNzkiLCJMaW5lQ29sb3IiOnsiJHJlZiI6IjY4In0sIkxpbmVXZWlnaHQiOjAuMCwiTGluZVR5cGUiOjAsIlBhcmVudFN0eWxlIjp7IiRyZWYiOiI2NyJ9fSwiUGFyZW50U3R5bGUiOnsiJHJlZiI6IjYyIn19LCJUaXRsZVN0eWxlIjp7IiRpZCI6IjI4MCIsIkZvbnRTZXR0aW5ncyI6eyIkaWQiOiIyODEiLCJGb250U2l6ZSI6MTEsIkZvbnROYW1lIjoiQ2FsaWJyaSIsIklzQm9sZCI6ZmFsc2UsIklzSXRhbGljIjpmYWxzZSwiSXNVbmRlcmxpbmVkIjpmYWxzZSwiUGFyZW50U3R5bGUiOnsiJHJlZiI6IjcxIn19LCJBdXRvU2l6ZSI6MCwiRm9yZWdyb3VuZCI6eyIkaWQiOiIyODIiLCJDb2xvciI6eyIkaWQiOiIyODMiLCJBIjoyNTUsIlIiOjAsIkciOjAsIkIiOjB9fSwiTWF4V2lkdGgiOjU1LjM3NTAzODE0Njk3MjY1NiwiTWF4SGVpZ2h0IjoiSW5maW5pdHkiLCJTbWFydEZvcmVncm91bmRJc0FjdGl2ZSI6ZmFsc2UsIkhvcml6b250YWxBbGlnbm1lbnQiOjAsIlZlcnRpY2FsQWxpZ25tZW50IjowLCJTbWFydEZvcmVncm91bmQiOm51bGwsIkJhY2tncm91bmRGaWxsVHlwZSI6MCwiTWFyZ2luIjp7IiRyZWYiOiI3NCJ9LCJQYWRkaW5nIjp7IiRyZWYiOiI3NSJ9LCJCYWNrZ3JvdW5kIjp7IiRyZWYiOiI3NiJ9LCJJc1Zpc2libGUiOnRydWUsIldpZHRoIjowLjAsIkhlaWdodCI6MC4wLCJCb3JkZXJTdHlsZSI6eyIkaWQiOiIyODQiLCJMaW5lQ29sb3IiOm51bGwsIkxpbmVXZWlnaHQiOjAuMCwiTGluZVR5cGUiOjAsIlBhcmVudFN0eWxlIjpudWxsfSwiUGFyZW50U3R5bGUiOnsiJHJlZiI6IjcwIn19LCJEYXRlU3R5bGUiOnsiJGlkIjoiMjg1IiwiRm9udFNldHRpbmdzIjp7IiRpZCI6IjI4NiIsIkZvbnRTaXplIjoxMCwiRm9udE5hbWUiOiJDYWxpYnJpIiwiSXNCb2xkIjpmYWxzZSwiSXNJdGFsaWMiOmZhbHNlLCJJc1VuZGVybGluZWQiOmZhbHNlLCJQYXJlbnRTdHlsZSI6eyIkcmVmIjoiNzgifX0sIkF1dG9TaXplIjowLCJGb3JlZ3JvdW5kIjp7IiRpZCI6IjI4NyIsIkNvbG9yIjp7IiRpZCI6IjI4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gxIn0sIlBhZGRpbmciOnsiJHJlZiI6IjgyIn0sIkJhY2tncm91bmQiOnsiJHJlZiI6IjgzIn0sIklzVmlzaWJsZSI6dHJ1ZSwiV2lkdGgiOjAuMCwiSGVpZ2h0IjowLjAsIkJvcmRlclN0eWxlIjp7IiRpZCI6IjI4OSIsIkxpbmVDb2xvciI6bnVsbCwiTGluZVdlaWdodCI6MC4wLCJMaW5lVHlwZSI6MCwiUGFyZW50U3R5bGUiOm51bGx9LCJQYXJlbnRTdHlsZSI6eyIkcmVmIjoiNzcifX0sIkRhdGVGb3JtYXQiOnsiJHJlZiI6Ijg0In0sIklzVmlzaWJsZSI6dHJ1ZSwiUGFyZW50U3R5bGUiOnsiJHJlZiI6IjU2In19LCJJbmRleCI6NSwiUGVyY2VudGFnZUNvbXBsZXRlIjpudWxsLCJQb3NpdGlvbiI6eyJSYXRpbyI6MC4wLCJJc0N1c3RvbSI6ZmFsc2V9LCJEYXRlRm9ybWF0Ijp7IiRyZWYiOiI4NCJ9LCJSZWxhdGVkVGFza0lkIjoiMDAwMDAwMDAtMDAwMC0wMDAwLTAwMDAtMDAwMDAwMDAwMDAwIiwiSWQiOiJjNDE0MWFmMy1hYzM4LTQ2NWMtYjUzZi1jYzdmN2E0YWE5ZjUiLCJJbXBvcnRJZCI6bnVsbCwiVGl0bGUiOiJNaWxlc3RvbmUgNiIsIk5vdGUiOm51bGwsIkh5cGVybGluayI6eyIkaWQiOiIyOTAiLCJBZGRyZXNzIjoiIiwiU3ViQWRkcmVzcyI6IiJ9LCJJc0NoYW5nZWQiOmZhbHNlLCJJc05ldyI6dHJ1ZX1dLCJUYXNrcyI6W3siJGlkIjoiMjkxIiwiR3JvdXBOYW1lIjpudWxsLCJTdGFydERhdGUiOiIyMDIwLTAxLTA1VDAwOjAwOjAwWiIsIkVuZERhdGUiOiIyMDIwLTAzLTAxVDIzOjU5OjAwWiIsIlBlcmNlbnRhZ2VDb21wbGV0ZSI6MTAwLjAsIlN0eWxlIjp7IiRpZCI6IjI5MiIsIlNoYXBlIjowLCJTaGFwZVRoaWNrbmVzcyI6MywiRHVyYXRpb25Gb3JtYXQiOjAsIkluY2x1ZGVOb25Xb3JraW5nRGF5c0luRHVyYXRpb24iOmZhbHNlLCJQZXJjZW50YWdlQ29tcGxldGVTdHlsZSI6eyIkaWQiOiIyOTMiLCJGb250U2V0dGluZ3MiOnsiJGlkIjoiMjk0IiwiRm9udFNpemUiOjEwLCJGb250TmFtZSI6IkNhbGlicmkiLCJJc0JvbGQiOmZhbHNlLCJJc0l0YWxpYyI6ZmFsc2UsIklzVW5kZXJsaW5lZCI6ZmFsc2UsIlBhcmVudFN0eWxlIjp7IiRyZWYiOiI4OCJ9fSwiQXV0b1NpemUiOjAsIkZvcmVncm91bmQiOnsiJHJlZiI6Ijg5In0sIk1heFdpZHRoIjoyMDAuMCwiTWF4SGVpZ2h0IjoiSW5maW5pdHkiLCJTbWFydEZvcmVncm91bmRJc0FjdGl2ZSI6ZmFsc2UsIkhvcml6b250YWxBbGlnbm1lbnQiOjAsIlZlcnRpY2FsQWxpZ25tZW50IjowLCJTbWFydEZvcmVncm91bmQiOm51bGwsIkJhY2tncm91bmRGaWxsVHlwZSI6MCwiTWFyZ2luIjp7IiRyZWYiOiI5MSJ9LCJQYWRkaW5nIjp7IiRyZWYiOiI5MiJ9LCJCYWNrZ3JvdW5kIjp7IiRyZWYiOiI5MyJ9LCJJc1Zpc2libGUiOnRydWUsIldpZHRoIjowLjAsIkhlaWdodCI6MC4wLCJCb3JkZXJTdHlsZSI6eyIkaWQiOiIyOTUiLCJMaW5lQ29sb3IiOm51bGwsIkxpbmVXZWlnaHQiOjAuMCwiTGluZVR5cGUiOjAsIlBhcmVudFN0eWxlIjpudWxsfSwiUGFyZW50U3R5bGUiOnsiJHJlZiI6Ijg3In19LCJEdXJhdGlvblN0eWxlIjp7IiRpZCI6IjI5NiIsIkZvbnRTZXR0aW5ncyI6eyIkaWQiOiIyOTciLCJGb250U2l6ZSI6MTAsIkZvbnROYW1lIjoiQ2FsaWJyaSIsIklzQm9sZCI6ZmFsc2UsIklzSXRhbGljIjpmYWxzZSwiSXNVbmRlcmxpbmVkIjpmYWxzZSwiUGFyZW50U3R5bGUiOnsiJHJlZiI6Ijk1In19LCJBdXRvU2l6ZSI6MCwiRm9yZWdyb3VuZCI6eyIkaWQiOiIyOTgiLCJDb2xvciI6eyIkaWQiOiIyOTkiLCJBIjoyNTUsIlIiOjI1NSwiRyI6MjU1LCJCIjoyNTV9fSwiTWF4V2lkdGgiOjIwMC4wLCJNYXhIZWlnaHQiOiJJbmZpbml0eSIsIlNtYXJ0Rm9yZWdyb3VuZElzQWN0aXZlIjpmYWxzZSwiSG9yaXpvbnRhbEFsaWdubWVudCI6MCwiVmVydGljYWxBbGlnbm1lbnQiOjAsIlNtYXJ0Rm9yZWdyb3VuZCI6bnVsbCwiQmFja2dyb3VuZEZpbGxUeXBlIjowLCJNYXJnaW4iOnsiJHJlZiI6Ijk4In0sIlBhZGRpbmciOnsiJHJlZiI6Ijk5In0sIkJhY2tncm91bmQiOnsiJHJlZiI6IjEwMCJ9LCJJc1Zpc2libGUiOnRydWUsIldpZHRoIjowLjAsIkhlaWdodCI6MC4wLCJCb3JkZXJTdHlsZSI6eyIkaWQiOiIzMDAiLCJMaW5lQ29sb3IiOm51bGwsIkxpbmVXZWlnaHQiOjAuMCwiTGluZVR5cGUiOjAsIlBhcmVudFN0eWxlIjpudWxsfSwiUGFyZW50U3R5bGUiOnsiJHJlZiI6Ijk0In19LCJIb3Jpem9udGFsQ29ubmVjdG9yU3R5bGUiOnsiJGlkIjoiMzAxIiwiTGluZUNvbG9yIjp7IiRyZWYiOiIxMDIifSwiTGluZVdlaWdodCI6MS4wLCJMaW5lVHlwZSI6MCwiUGFyZW50U3R5bGUiOnsiJHJlZiI6IjEwMSJ9fSwiVmVydGljYWxDb25uZWN0b3JTdHlsZSI6eyIkaWQiOiIzMDIiLCJMaW5lQ29sb3IiOnsiJHJlZiI6IjEwNSJ9LCJMaW5lV2VpZ2h0IjowLjAsIkxpbmVUeXBlIjowLCJQYXJlbnRTdHlsZSI6eyIkcmVmIjoiMTA0In19LCJNYXJnaW4iOm51bGwsIlN0YXJ0RGF0ZVBvc2l0aW9uIjo0LCJFbmREYXRlUG9zaXRpb24iOjQsIkRhdGVJc1Zpc2libGUiOnRydWUsIlRpdGxlUG9zaXRpb24iOjUsIkR1cmF0aW9uUG9zaXRpb24iOjYsIlBlcmNlbnRhZ2VDb21wbGV0ZWRQb3NpdGlvbiI6NiwiU3BhY2luZyI6MTAsIklzQmVsb3dUaW1lYmFuZCI6dHJ1ZSwiUGVyY2VudGFnZUNvbXBsZXRlU2hhcGVPcGFjaXR5IjozNSwiU2hhcGVTdHlsZSI6eyIkaWQiOiIzMDMiLCJNYXJnaW4iOnsiJHJlZiI6IjEwOCJ9LCJQYWRkaW5nIjp7IiRyZWYiOiIxMDkifSwiQmFja2dyb3VuZCI6eyIkaWQiOiIzMDQiLCJDb2xvciI6eyIkaWQiOiIzMDUiLCJBIjoyNTUsIlIiOjI0NywiRyI6MTUwLCJCIjo3MH19LCJJc1Zpc2libGUiOnRydWUsIldpZHRoIjowLjAsIkhlaWdodCI6MTYuMCwiQm9yZGVyU3R5bGUiOnsiJGlkIjoiMzA2IiwiTGluZUNvbG9yIjp7IiRpZCI6IjMwNyIsIiR0eXBlIjoiTkxSRS5Db21tb24uRG9tLlNvbGlkQ29sb3JCcnVzaCwgTkxSRS5Db21tb24iLCJDb2xvciI6eyIkaWQiOiIzMDgiLCJBIjoyNTUsIlIiOjI1NSwiRyI6MCwiQiI6MH19LCJMaW5lV2VpZ2h0IjowLjAsIkxpbmVUeXBlIjowLCJQYXJlbnRTdHlsZSI6bnVsbH0sIlBhcmVudFN0eWxlIjp7IiRyZWYiOiIxMDcifX0sIlRpdGxlU3R5bGUiOnsiJGlkIjoiMzA5IiwiRm9udFNldHRpbmdzIjp7IiRpZCI6IjMxMCIsIkZvbnRTaXplIjoxMSwiRm9udE5hbWUiOiJDYWxpYnJpIiwiSXNCb2xkIjp0cnVlLCJJc0l0YWxpYyI6ZmFsc2UsIklzVW5kZXJsaW5lZCI6ZmFsc2UsIlBhcmVudFN0eWxlIjp7IiRyZWYiOiIxMTYifX0sIkF1dG9TaXplIjowLCJGb3JlZ3JvdW5kIjp7IiRpZCI6IjMxMSIsIkNvbG9yIjp7IiRpZCI6IjMxMiIsIkEiOjI1NSwiUiI6MCwiRyI6MCwiQiI6MH19LCJNYXhXaWR0aCI6MjguOTA0NTY3NzE4NTA1ODU5LCJNYXhIZWlnaHQiOiJJbmZpbml0eSIsIlNtYXJ0Rm9yZWdyb3VuZElzQWN0aXZlIjpmYWxzZSwiSG9yaXpvbnRhbEFsaWdubWVudCI6MCwiVmVydGljYWxBbGlnbm1lbnQiOjAsIlNtYXJ0Rm9yZWdyb3VuZCI6bnVsbCwiQmFja2dyb3VuZEZpbGxUeXBlIjowLCJNYXJnaW4iOnsiJHJlZiI6IjExOSJ9LCJQYWRkaW5nIjp7IiRyZWYiOiIxMjAifSwiQmFja2dyb3VuZCI6eyIkcmVmIjoiMTIxIn0sIklzVmlzaWJsZSI6dHJ1ZSwiV2lkdGgiOjAuMCwiSGVpZ2h0IjowLjAsIkJvcmRlclN0eWxlIjp7IiRpZCI6IjMxMyIsIkxpbmVDb2xvciI6bnVsbCwiTGluZVdlaWdodCI6MC4wLCJMaW5lVHlwZSI6MCwiUGFyZW50U3R5bGUiOm51bGx9LCJQYXJlbnRTdHlsZSI6eyIkcmVmIjoiMTE1In19LCJEYXRlU3R5bGUiOnsiJGlkIjoiMzE0IiwiRm9udFNldHRpbmdzIjp7IiRpZCI6IjMxNSIsIkZvbnRTaXplIjoxMCwiRm9udE5hbWUiOiJDYWxpYnJpIiwiSXNCb2xkIjpmYWxzZSwiSXNJdGFsaWMiOmZhbHNlLCJJc1VuZGVybGluZWQiOmZhbHNlLCJQYXJlbnRTdHlsZSI6eyIkcmVmIjoiMTIzIn19LCJBdXRvU2l6ZSI6MCwiRm9yZWdyb3VuZCI6eyIkaWQiOiIzMTYiLCJDb2xvciI6eyIkaWQiOiIzMTc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EyNiJ9LCJQYWRkaW5nIjp7IiRyZWYiOiIxMjcifSwiQmFja2dyb3VuZCI6eyIkcmVmIjoiMTI4In0sIklzVmlzaWJsZSI6dHJ1ZSwiV2lkdGgiOjAuMCwiSGVpZ2h0IjowLjAsIkJvcmRlclN0eWxlIjp7IiRpZCI6IjMxOCIsIkxpbmVDb2xvciI6bnVsbCwiTGluZVdlaWdodCI6MC4wLCJMaW5lVHlwZSI6MCwiUGFyZW50U3R5bGUiOm51bGx9LCJQYXJlbnRTdHlsZSI6eyIkcmVmIjoiMTIyIn19LCJEYXRlRm9ybWF0Ijp7IiRyZWYiOiIxMjkifSwiSXNWaXNpYmxlIjp0cnVlLCJQYXJlbnRTdHlsZSI6eyIkcmVmIjoiODYifX0sIkluZGV4Ijo2LCJTbWFydER1cmF0aW9uQWN0aXZhdGVkIjpmYWxzZSwiRGF0ZUZvcm1hdCI6eyIkcmVmIjoiMTI5In0sIklkIjoiMTFhNWZkMjAtMTY5YS00ZTVhLWEwYmUtZDA0OGRiYTA4ZmYyIiwiSW1wb3J0SWQiOm51bGwsIlRpdGxlIjoiVGFzayAxIiwiTm90ZSI6bnVsbCwiSHlwZXJsaW5rIjp7IiRpZCI6IjMxOSIsIkFkZHJlc3MiOiIiLCJTdWJBZGRyZXNzIjoiIn0sIklzQ2hhbmdlZCI6ZmFsc2UsIklzTmV3Ijp0cnVlfSx7IiRpZCI6IjMyMCIsIkdyb3VwTmFtZSI6bnVsbCwiU3RhcnREYXRlIjoiMjAyMC0wMi0wMlQwMDowMDowMFoiLCJFbmREYXRlIjoiMjAyMC0wMy0xNFQyMzo1OTowMFoiLCJQZXJjZW50YWdlQ29tcGxldGUiOjUwLjAsIlN0eWxlIjp7IiRpZCI6IjMyMSIsIlNoYXBlIjowLCJTaGFwZVRoaWNrbmVzcyI6MywiRHVyYXRpb25Gb3JtYXQiOjAsIkluY2x1ZGVOb25Xb3JraW5nRGF5c0luRHVyYXRpb24iOmZhbHNlLCJQZXJjZW50YWdlQ29tcGxldGVTdHlsZSI6eyIkaWQiOiIzMjIiLCJGb250U2V0dGluZ3MiOnsiJGlkIjoiMzIzIiwiRm9udFNpemUiOjEwLCJGb250TmFtZSI6IkNhbGlicmkiLCJJc0JvbGQiOmZhbHNlLCJJc0l0YWxpYyI6ZmFsc2UsIklzVW5kZXJsaW5lZCI6ZmFsc2UsIlBhcmVudFN0eWxlIjp7IiRyZWYiOiI4OCJ9fSwiQXV0b1NpemUiOjAsIkZvcmVncm91bmQiOnsiJHJlZiI6Ijg5In0sIk1heFdpZHRoIjoyMDAuMCwiTWF4SGVpZ2h0IjoiSW5maW5pdHkiLCJTbWFydEZvcmVncm91bmRJc0FjdGl2ZSI6ZmFsc2UsIkhvcml6b250YWxBbGlnbm1lbnQiOjAsIlZlcnRpY2FsQWxpZ25tZW50IjowLCJTbWFydEZvcmVncm91bmQiOm51bGwsIkJhY2tncm91bmRGaWxsVHlwZSI6MCwiTWFyZ2luIjp7IiRyZWYiOiI5MSJ9LCJQYWRkaW5nIjp7IiRyZWYiOiI5MiJ9LCJCYWNrZ3JvdW5kIjp7IiRyZWYiOiI5MyJ9LCJJc1Zpc2libGUiOnRydWUsIldpZHRoIjowLjAsIkhlaWdodCI6MC4wLCJCb3JkZXJTdHlsZSI6eyIkaWQiOiIzMjQiLCJMaW5lQ29sb3IiOm51bGwsIkxpbmVXZWlnaHQiOjAuMCwiTGluZVR5cGUiOjAsIlBhcmVudFN0eWxlIjpudWxsfSwiUGFyZW50U3R5bGUiOnsiJHJlZiI6Ijg3In19LCJEdXJhdGlvblN0eWxlIjp7IiRpZCI6IjMyNSIsIkZvbnRTZXR0aW5ncyI6eyIkaWQiOiIzMjYiLCJGb250U2l6ZSI6MTAsIkZvbnROYW1lIjoiQ2FsaWJyaSIsIklzQm9sZCI6ZmFsc2UsIklzSXRhbGljIjpmYWxzZSwiSXNVbmRlcmxpbmVkIjpmYWxzZSwiUGFyZW50U3R5bGUiOnsiJHJlZiI6Ijk1In19LCJBdXRvU2l6ZSI6MCwiRm9yZWdyb3VuZCI6eyIkaWQiOiIzMjciLCJDb2xvciI6eyIkaWQiOiIzMjgiLCJBIjoyNTUsIlIiOjI1NSwiRyI6MjU1LCJCIjoyNTV9fSwiTWF4V2lkdGgiOjIwMC4wLCJNYXhIZWlnaHQiOiJJbmZpbml0eSIsIlNtYXJ0Rm9yZWdyb3VuZElzQWN0aXZlIjpmYWxzZSwiSG9yaXpvbnRhbEFsaWdubWVudCI6MCwiVmVydGljYWxBbGlnbm1lbnQiOjAsIlNtYXJ0Rm9yZWdyb3VuZCI6bnVsbCwiQmFja2dyb3VuZEZpbGxUeXBlIjowLCJNYXJnaW4iOnsiJHJlZiI6Ijk4In0sIlBhZGRpbmciOnsiJHJlZiI6Ijk5In0sIkJhY2tncm91bmQiOnsiJHJlZiI6IjEwMCJ9LCJJc1Zpc2libGUiOnRydWUsIldpZHRoIjowLjAsIkhlaWdodCI6MC4wLCJCb3JkZXJTdHlsZSI6eyIkaWQiOiIzMjkiLCJMaW5lQ29sb3IiOm51bGwsIkxpbmVXZWlnaHQiOjAuMCwiTGluZVR5cGUiOjAsIlBhcmVudFN0eWxlIjpudWxsfSwiUGFyZW50U3R5bGUiOnsiJHJlZiI6Ijk0In19LCJIb3Jpem9udGFsQ29ubmVjdG9yU3R5bGUiOnsiJGlkIjoiMzMwIiwiTGluZUNvbG9yIjp7IiRyZWYiOiIxMDIifSwiTGluZVdlaWdodCI6MS4wLCJMaW5lVHlwZSI6MCwiUGFyZW50U3R5bGUiOnsiJHJlZiI6IjEwMSJ9fSwiVmVydGljYWxDb25uZWN0b3JTdHlsZSI6eyIkaWQiOiIzMzEiLCJMaW5lQ29sb3IiOnsiJHJlZiI6IjEwNSJ9LCJMaW5lV2VpZ2h0IjowLjAsIkxpbmVUeXBlIjowLCJQYXJlbnRTdHlsZSI6eyIkcmVmIjoiMTA0In19LCJNYXJnaW4iOm51bGwsIlN0YXJ0RGF0ZVBvc2l0aW9uIjo0LCJFbmREYXRlUG9zaXRpb24iOjQsIkRhdGVJc1Zpc2libGUiOnRydWUsIlRpdGxlUG9zaXRpb24iOjUsIkR1cmF0aW9uUG9zaXRpb24iOjYsIlBlcmNlbnRhZ2VDb21wbGV0ZWRQb3NpdGlvbiI6NiwiU3BhY2luZyI6MTAsIklzQmVsb3dUaW1lYmFuZCI6dHJ1ZSwiUGVyY2VudGFnZUNvbXBsZXRlU2hhcGVPcGFjaXR5IjozNSwiU2hhcGVTdHlsZSI6eyIkaWQiOiIzMzIiLCJNYXJnaW4iOnsiJHJlZiI6IjEwOCJ9LCJQYWRkaW5nIjp7IiRyZWYiOiIxMDkifSwiQmFja2dyb3VuZCI6eyIkaWQiOiIzMzMiLCJDb2xvciI6eyIkaWQiOiIzMzQiLCJBIjoyNTUsIlIiOjc1LCJHIjoxNzIsIkIiOjE5OH19LCJJc1Zpc2libGUiOnRydWUsIldpZHRoIjowLjAsIkhlaWdodCI6MTYuMCwiQm9yZGVyU3R5bGUiOnsiJGlkIjoiMzM1IiwiTGluZUNvbG9yIjp7IiRpZCI6IjMzNiIsIiR0eXBlIjoiTkxSRS5Db21tb24uRG9tLlNvbGlkQ29sb3JCcnVzaCwgTkxSRS5Db21tb24iLCJDb2xvciI6eyIkaWQiOiIzMzciLCJBIjoyNTUsIlIiOjI1NSwiRyI6MCwiQiI6MH19LCJMaW5lV2VpZ2h0IjowLjAsIkxpbmVUeXBlIjowLCJQYXJlbnRTdHlsZSI6bnVsbH0sIlBhcmVudFN0eWxlIjp7IiRyZWYiOiIxMDcifX0sIlRpdGxlU3R5bGUiOnsiJGlkIjoiMzM4IiwiRm9udFNldHRpbmdzIjp7IiRpZCI6IjMzOSIsIkZvbnRTaXplIjoxMSwiRm9udE5hbWUiOiJDYWxpYnJpIiwiSXNCb2xkIjp0cnVlLCJJc0l0YWxpYyI6ZmFsc2UsIklzVW5kZXJsaW5lZCI6ZmFsc2UsIlBhcmVudFN0eWxlIjp7IiRyZWYiOiIxMTYifX0sIkF1dG9TaXplIjowLCJGb3JlZ3JvdW5kIjp7IiRpZCI6IjM0MCIsIkNvbG9yIjp7IiRpZCI6IjM0MSIsIkEiOjI1NSwiUiI6MCwiRyI6MCwiQiI6MH19LCJNYXhXaWR0aCI6MjguOTA0NTY3NzE4NTA1ODU5LCJNYXhIZWlnaHQiOiJJbmZpbml0eSIsIlNtYXJ0Rm9yZWdyb3VuZElzQWN0aXZlIjpmYWxzZSwiSG9yaXpvbnRhbEFsaWdubWVudCI6MCwiVmVydGljYWxBbGlnbm1lbnQiOjAsIlNtYXJ0Rm9yZWdyb3VuZCI6bnVsbCwiQmFja2dyb3VuZEZpbGxUeXBlIjowLCJNYXJnaW4iOnsiJHJlZiI6IjExOSJ9LCJQYWRkaW5nIjp7IiRyZWYiOiIxMjAifSwiQmFja2dyb3VuZCI6eyIkcmVmIjoiMTIxIn0sIklzVmlzaWJsZSI6dHJ1ZSwiV2lkdGgiOjAuMCwiSGVpZ2h0IjowLjAsIkJvcmRlclN0eWxlIjp7IiRpZCI6IjM0MiIsIkxpbmVDb2xvciI6bnVsbCwiTGluZVdlaWdodCI6MC4wLCJMaW5lVHlwZSI6MCwiUGFyZW50U3R5bGUiOm51bGx9LCJQYXJlbnRTdHlsZSI6eyIkcmVmIjoiMTE1In19LCJEYXRlU3R5bGUiOnsiJGlkIjoiMzQzIiwiRm9udFNldHRpbmdzIjp7IiRpZCI6IjM0NCIsIkZvbnRTaXplIjoxMCwiRm9udE5hbWUiOiJDYWxpYnJpIiwiSXNCb2xkIjpmYWxzZSwiSXNJdGFsaWMiOmZhbHNlLCJJc1VuZGVybGluZWQiOmZhbHNlLCJQYXJlbnRTdHlsZSI6eyIkcmVmIjoiMTIzIn19LCJBdXRvU2l6ZSI6MCwiRm9yZWdyb3VuZCI6eyIkaWQiOiIzNDUiLCJDb2xvciI6eyIkaWQiOiIzNDY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EyNiJ9LCJQYWRkaW5nIjp7IiRyZWYiOiIxMjcifSwiQmFja2dyb3VuZCI6eyIkcmVmIjoiMTI4In0sIklzVmlzaWJsZSI6dHJ1ZSwiV2lkdGgiOjAuMCwiSGVpZ2h0IjowLjAsIkJvcmRlclN0eWxlIjp7IiRpZCI6IjM0NyIsIkxpbmVDb2xvciI6bnVsbCwiTGluZVdlaWdodCI6MC4wLCJMaW5lVHlwZSI6MCwiUGFyZW50U3R5bGUiOm51bGx9LCJQYXJlbnRTdHlsZSI6eyIkcmVmIjoiMTIyIn19LCJEYXRlRm9ybWF0Ijp7IiRyZWYiOiIxMjkifSwiSXNWaXNpYmxlIjp0cnVlLCJQYXJlbnRTdHlsZSI6eyIkcmVmIjoiODYifX0sIkluZGV4Ijo3LCJTbWFydER1cmF0aW9uQWN0aXZhdGVkIjpmYWxzZSwiRGF0ZUZvcm1hdCI6eyIkcmVmIjoiMTI5In0sIklkIjoiMjNjMTUyMzItN2QzMS00ZTk1LThlMTEtY2EyNTFmMzNmYjQ5IiwiSW1wb3J0SWQiOm51bGwsIlRpdGxlIjoiVGFzayAyIiwiTm90ZSI6bnVsbCwiSHlwZXJsaW5rIjp7IiRpZCI6IjM0OCIsIkFkZHJlc3MiOiIiLCJTdWJBZGRyZXNzIjoiIn0sIklzQ2hhbmdlZCI6ZmFsc2UsIklzTmV3Ijp0cnVlfSx7IiRpZCI6IjM0OSIsIkdyb3VwTmFtZSI6bnVsbCwiU3RhcnREYXRlIjoiMjAyMC0wMy0xNFQwMDowMDowMFoiLCJFbmREYXRlIjoiMjAyMC0wNS0wMlQyMzo1OTowMFoiLCJQZXJjZW50YWdlQ29tcGxldGUiOjM4LjAsIlN0eWxlIjp7IiRpZCI6IjM1MCIsIlNoYXBlIjowLCJTaGFwZVRoaWNrbmVzcyI6MywiRHVyYXRpb25Gb3JtYXQiOjAsIkluY2x1ZGVOb25Xb3JraW5nRGF5c0luRHVyYXRpb24iOmZhbHNlLCJQZXJjZW50YWdlQ29tcGxldGVTdHlsZSI6eyIkaWQiOiIzNTEiLCJGb250U2V0dGluZ3MiOnsiJGlkIjoiMzUyIiwiRm9udFNpemUiOjEwLCJGb250TmFtZSI6IkNhbGlicmkiLCJJc0JvbGQiOmZhbHNlLCJJc0l0YWxpYyI6ZmFsc2UsIklzVW5kZXJsaW5lZCI6ZmFsc2UsIlBhcmVudFN0eWxlIjp7IiRyZWYiOiI4OCJ9fSwiQXV0b1NpemUiOjAsIkZvcmVncm91bmQiOnsiJHJlZiI6Ijg5In0sIk1heFdpZHRoIjoyMDAuMCwiTWF4SGVpZ2h0IjoiSW5maW5pdHkiLCJTbWFydEZvcmVncm91bmRJc0FjdGl2ZSI6ZmFsc2UsIkhvcml6b250YWxBbGlnbm1lbnQiOjAsIlZlcnRpY2FsQWxpZ25tZW50IjowLCJTbWFydEZvcmVncm91bmQiOm51bGwsIkJhY2tncm91bmRGaWxsVHlwZSI6MCwiTWFyZ2luIjp7IiRyZWYiOiI5MSJ9LCJQYWRkaW5nIjp7IiRyZWYiOiI5MiJ9LCJCYWNrZ3JvdW5kIjp7IiRyZWYiOiI5MyJ9LCJJc1Zpc2libGUiOnRydWUsIldpZHRoIjowLjAsIkhlaWdodCI6MC4wLCJCb3JkZXJTdHlsZSI6eyIkaWQiOiIzNTMiLCJMaW5lQ29sb3IiOm51bGwsIkxpbmVXZWlnaHQiOjAuMCwiTGluZVR5cGUiOjAsIlBhcmVudFN0eWxlIjpudWxsfSwiUGFyZW50U3R5bGUiOnsiJHJlZiI6Ijg3In19LCJEdXJhdGlvblN0eWxlIjp7IiRpZCI6IjM1NCIsIkZvbnRTZXR0aW5ncyI6eyIkaWQiOiIzNTUiLCJGb250U2l6ZSI6MTAsIkZvbnROYW1lIjoiQ2FsaWJyaSIsIklzQm9sZCI6ZmFsc2UsIklzSXRhbGljIjpmYWxzZSwiSXNVbmRlcmxpbmVkIjpmYWxzZSwiUGFyZW50U3R5bGUiOnsiJHJlZiI6Ijk1In19LCJBdXRvU2l6ZSI6MCwiRm9yZWdyb3VuZCI6eyIkaWQiOiIzNTYiLCJDb2xvciI6eyIkaWQiOiIzNTciLCJBIjoyNTUsIlIiOjI1NSwiRyI6MjU1LCJCIjoyNTV9fSwiTWF4V2lkdGgiOjIwMC4wLCJNYXhIZWlnaHQiOiJJbmZpbml0eSIsIlNtYXJ0Rm9yZWdyb3VuZElzQWN0aXZlIjpmYWxzZSwiSG9yaXpvbnRhbEFsaWdubWVudCI6MCwiVmVydGljYWxBbGlnbm1lbnQiOjAsIlNtYXJ0Rm9yZWdyb3VuZCI6bnVsbCwiQmFja2dyb3VuZEZpbGxUeXBlIjowLCJNYXJnaW4iOnsiJHJlZiI6Ijk4In0sIlBhZGRpbmciOnsiJHJlZiI6Ijk5In0sIkJhY2tncm91bmQiOnsiJHJlZiI6IjEwMCJ9LCJJc1Zpc2libGUiOnRydWUsIldpZHRoIjowLjAsIkhlaWdodCI6MC4wLCJCb3JkZXJTdHlsZSI6eyIkaWQiOiIzNTgiLCJMaW5lQ29sb3IiOm51bGwsIkxpbmVXZWlnaHQiOjAuMCwiTGluZVR5cGUiOjAsIlBhcmVudFN0eWxlIjpudWxsfSwiUGFyZW50U3R5bGUiOnsiJHJlZiI6Ijk0In19LCJIb3Jpem9udGFsQ29ubmVjdG9yU3R5bGUiOnsiJGlkIjoiMzU5IiwiTGluZUNvbG9yIjp7IiRyZWYiOiIxMDIifSwiTGluZVdlaWdodCI6MS4wLCJMaW5lVHlwZSI6MCwiUGFyZW50U3R5bGUiOnsiJHJlZiI6IjEwMSJ9fSwiVmVydGljYWxDb25uZWN0b3JTdHlsZSI6eyIkaWQiOiIzNjAiLCJMaW5lQ29sb3IiOnsiJHJlZiI6IjEwNSJ9LCJMaW5lV2VpZ2h0IjowLjAsIkxpbmVUeXBlIjowLCJQYXJlbnRTdHlsZSI6eyIkcmVmIjoiMTA0In19LCJNYXJnaW4iOm51bGwsIlN0YXJ0RGF0ZVBvc2l0aW9uIjo0LCJFbmREYXRlUG9zaXRpb24iOjQsIkRhdGVJc1Zpc2libGUiOnRydWUsIlRpdGxlUG9zaXRpb24iOjUsIkR1cmF0aW9uUG9zaXRpb24iOjYsIlBlcmNlbnRhZ2VDb21wbGV0ZWRQb3NpdGlvbiI6NiwiU3BhY2luZyI6MTAsIklzQmVsb3dUaW1lYmFuZCI6dHJ1ZSwiUGVyY2VudGFnZUNvbXBsZXRlU2hhcGVPcGFjaXR5IjozNSwiU2hhcGVTdHlsZSI6eyIkaWQiOiIzNjEiLCJNYXJnaW4iOnsiJHJlZiI6IjEwOCJ9LCJQYWRkaW5nIjp7IiRyZWYiOiIxMDkifSwiQmFja2dyb3VuZCI6eyIkaWQiOiIzNjIiLCJDb2xvciI6eyIkaWQiOiIzNjMiLCJBIjoyNTUsIlIiOjI0NywiRyI6MTUwLCJCIjo3MH19LCJJc1Zpc2libGUiOnRydWUsIldpZHRoIjowLjAsIkhlaWdodCI6MTYuMCwiQm9yZGVyU3R5bGUiOnsiJGlkIjoiMzY0IiwiTGluZUNvbG9yIjp7IiRpZCI6IjM2NSIsIiR0eXBlIjoiTkxSRS5Db21tb24uRG9tLlNvbGlkQ29sb3JCcnVzaCwgTkxSRS5Db21tb24iLCJDb2xvciI6eyIkaWQiOiIzNjYiLCJBIjoyNTUsIlIiOjI1NSwiRyI6MCwiQiI6MH19LCJMaW5lV2VpZ2h0IjowLjAsIkxpbmVUeXBlIjowLCJQYXJlbnRTdHlsZSI6bnVsbH0sIlBhcmVudFN0eWxlIjp7IiRyZWYiOiIxMDcifX0sIlRpdGxlU3R5bGUiOnsiJGlkIjoiMzY3IiwiRm9udFNldHRpbmdzIjp7IiRpZCI6IjM2OCIsIkZvbnRTaXplIjoxMSwiRm9udE5hbWUiOiJDYWxpYnJpIiwiSXNCb2xkIjp0cnVlLCJJc0l0YWxpYyI6ZmFsc2UsIklzVW5kZXJsaW5lZCI6ZmFsc2UsIlBhcmVudFN0eWxlIjp7IiRyZWYiOiIxMTYifX0sIkF1dG9TaXplIjowLCJGb3JlZ3JvdW5kIjp7IiRpZCI6IjM2OSIsIkNvbG9yIjp7IiRpZCI6IjM3MCIsIkEiOjI1NSwiUiI6MCwiRyI6MCwiQiI6MH19LCJNYXhXaWR0aCI6MjguOTA0NTY3NzE4NTA1ODU5LCJNYXhIZWlnaHQiOiJJbmZpbml0eSIsIlNtYXJ0Rm9yZWdyb3VuZElzQWN0aXZlIjpmYWxzZSwiSG9yaXpvbnRhbEFsaWdubWVudCI6MCwiVmVydGljYWxBbGlnbm1lbnQiOjAsIlNtYXJ0Rm9yZWdyb3VuZCI6bnVsbCwiQmFja2dyb3VuZEZpbGxUeXBlIjowLCJNYXJnaW4iOnsiJHJlZiI6IjExOSJ9LCJQYWRkaW5nIjp7IiRyZWYiOiIxMjAifSwiQmFja2dyb3VuZCI6eyIkcmVmIjoiMTIxIn0sIklzVmlzaWJsZSI6dHJ1ZSwiV2lkdGgiOjAuMCwiSGVpZ2h0IjowLjAsIkJvcmRlclN0eWxlIjp7IiRpZCI6IjM3MSIsIkxpbmVDb2xvciI6bnVsbCwiTGluZVdlaWdodCI6MC4wLCJMaW5lVHlwZSI6MCwiUGFyZW50U3R5bGUiOm51bGx9LCJQYXJlbnRTdHlsZSI6eyIkcmVmIjoiMTE1In19LCJEYXRlU3R5bGUiOnsiJGlkIjoiMzcyIiwiRm9udFNldHRpbmdzIjp7IiRpZCI6IjM3MyIsIkZvbnRTaXplIjoxMCwiRm9udE5hbWUiOiJDYWxpYnJpIiwiSXNCb2xkIjpmYWxzZSwiSXNJdGFsaWMiOmZhbHNlLCJJc1VuZGVybGluZWQiOmZhbHNlLCJQYXJlbnRTdHlsZSI6eyIkcmVmIjoiMTIzIn19LCJBdXRvU2l6ZSI6MCwiRm9yZWdyb3VuZCI6eyIkaWQiOiIzNzQiLCJDb2xvciI6eyIkaWQiOiIzNzU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EyNiJ9LCJQYWRkaW5nIjp7IiRyZWYiOiIxMjcifSwiQmFja2dyb3VuZCI6eyIkcmVmIjoiMTI4In0sIklzVmlzaWJsZSI6dHJ1ZSwiV2lkdGgiOjAuMCwiSGVpZ2h0IjowLjAsIkJvcmRlclN0eWxlIjp7IiRpZCI6IjM3NiIsIkxpbmVDb2xvciI6bnVsbCwiTGluZVdlaWdodCI6MC4wLCJMaW5lVHlwZSI6MCwiUGFyZW50U3R5bGUiOm51bGx9LCJQYXJlbnRTdHlsZSI6eyIkcmVmIjoiMTIyIn19LCJEYXRlRm9ybWF0Ijp7IiRyZWYiOiIxMjkifSwiSXNWaXNpYmxlIjp0cnVlLCJQYXJlbnRTdHlsZSI6eyIkcmVmIjoiODYifX0sIkluZGV4Ijo4LCJTbWFydER1cmF0aW9uQWN0aXZhdGVkIjpmYWxzZSwiRGF0ZUZvcm1hdCI6eyIkcmVmIjoiMTI5In0sIklkIjoiZjIzZTQ2MDUtMDVjMi00ZWU4LTgxNTktYjQyMWI4MTBiN2U0IiwiSW1wb3J0SWQiOm51bGwsIlRpdGxlIjoiVGFzayAzIiwiTm90ZSI6bnVsbCwiSHlwZXJsaW5rIjp7IiRpZCI6IjM3NyIsIkFkZHJlc3MiOiIiLCJTdWJBZGRyZXNzIjoiIn0sIklzQ2hhbmdlZCI6ZmFsc2UsIklzTmV3Ijp0cnVlfSx7IiRpZCI6IjM3OCIsIkdyb3VwTmFtZSI6bnVsbCwiU3RhcnREYXRlIjoiMjAyMC0wMy0yNVQwMDowMDowMFoiLCJFbmREYXRlIjoiMjAyMC0xMC0yMFQyMzo1OTowMFoiLCJQZXJjZW50YWdlQ29tcGxldGUiOjQwLjAsIlN0eWxlIjp7IiRpZCI6IjM3OSIsIlNoYXBlIjoyLCJTaGFwZVRoaWNrbmVzcyI6MywiRHVyYXRpb25Gb3JtYXQiOjAsIkluY2x1ZGVOb25Xb3JraW5nRGF5c0luRHVyYXRpb24iOmZhbHNlLCJQZXJjZW50YWdlQ29tcGxldGVTdHlsZSI6eyIkaWQiOiIzODAiLCJGb250U2V0dGluZ3MiOnsiJGlkIjoiMzgxIiwiRm9udFNpemUiOjEwLCJGb250TmFtZSI6IkNhbGlicmkiLCJJc0JvbGQiOmZhbHNlLCJJc0l0YWxpYyI6ZmFsc2UsIklzVW5kZXJsaW5lZCI6ZmFsc2UsIlBhcmVudFN0eWxlIjp7IiRyZWYiOiI4OCJ9fSwiQXV0b1NpemUiOjAsIkZvcmVncm91bmQiOnsiJHJlZiI6Ijg5In0sIk1heFdpZHRoIjoyMDAuMCwiTWF4SGVpZ2h0IjoiSW5maW5pdHkiLCJTbWFydEZvcmVncm91bmRJc0FjdGl2ZSI6ZmFsc2UsIkhvcml6b250YWxBbGlnbm1lbnQiOjAsIlZlcnRpY2FsQWxpZ25tZW50IjowLCJTbWFydEZvcmVncm91bmQiOm51bGwsIkJhY2tncm91bmRGaWxsVHlwZSI6MCwiTWFyZ2luIjp7IiRyZWYiOiI5MSJ9LCJQYWRkaW5nIjp7IiRyZWYiOiI5MiJ9LCJCYWNrZ3JvdW5kIjp7IiRyZWYiOiI5MyJ9LCJJc1Zpc2libGUiOnRydWUsIldpZHRoIjowLjAsIkhlaWdodCI6MC4wLCJCb3JkZXJTdHlsZSI6eyIkaWQiOiIzODIiLCJMaW5lQ29sb3IiOm51bGwsIkxpbmVXZWlnaHQiOjAuMCwiTGluZVR5cGUiOjAsIlBhcmVudFN0eWxlIjpudWxsfSwiUGFyZW50U3R5bGUiOnsiJHJlZiI6Ijg3In19LCJEdXJhdGlvblN0eWxlIjp7IiRpZCI6IjM4MyIsIkZvbnRTZXR0aW5ncyI6eyIkaWQiOiIzODQiLCJGb250U2l6ZSI6MTAsIkZvbnROYW1lIjoiQ2FsaWJyaSIsIklzQm9sZCI6ZmFsc2UsIklzSXRhbGljIjpmYWxzZSwiSXNVbmRlcmxpbmVkIjpmYWxzZSwiUGFyZW50U3R5bGUiOnsiJHJlZiI6Ijk1In19LCJBdXRvU2l6ZSI6MCwiRm9yZWdyb3VuZCI6eyIkaWQiOiIzODUiLCJDb2xvciI6eyIkaWQiOiIzODY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k4In0sIlBhZGRpbmciOnsiJHJlZiI6Ijk5In0sIkJhY2tncm91bmQiOnsiJHJlZiI6IjEwMCJ9LCJJc1Zpc2libGUiOnRydWUsIldpZHRoIjowLjAsIkhlaWdodCI6MC4wLCJCb3JkZXJTdHlsZSI6eyIkaWQiOiIzODciLCJMaW5lQ29sb3IiOm51bGwsIkxpbmVXZWlnaHQiOjAuMCwiTGluZVR5cGUiOjAsIlBhcmVudFN0eWxlIjpudWxsfSwiUGFyZW50U3R5bGUiOnsiJHJlZiI6Ijk0In19LCJIb3Jpem9udGFsQ29ubmVjdG9yU3R5bGUiOnsiJGlkIjoiMzg4IiwiTGluZUNvbG9yIjp7IiRyZWYiOiIxMDIifSwiTGluZVdlaWdodCI6MS4wLCJMaW5lVHlwZSI6MCwiUGFyZW50U3R5bGUiOnsiJHJlZiI6IjEwMSJ9fSwiVmVydGljYWxDb25uZWN0b3JTdHlsZSI6eyIkaWQiOiIzODkiLCJMaW5lQ29sb3IiOnsiJHJlZiI6IjEwNSJ9LCJMaW5lV2VpZ2h0IjowLjAsIkxpbmVUeXBlIjowLCJQYXJlbnRTdHlsZSI6eyIkcmVmIjoiMTA0In19LCJNYXJnaW4iOm51bGwsIlN0YXJ0RGF0ZVBvc2l0aW9uIjo0LCJFbmREYXRlUG9zaXRpb24iOjQsIkRhdGVJc1Zpc2libGUiOnRydWUsIlRpdGxlUG9zaXRpb24iOjUsIkR1cmF0aW9uUG9zaXRpb24iOjYsIlBlcmNlbnRhZ2VDb21wbGV0ZWRQb3NpdGlvbiI6NiwiU3BhY2luZyI6MTAsIklzQmVsb3dUaW1lYmFuZCI6dHJ1ZSwiUGVyY2VudGFnZUNvbXBsZXRlU2hhcGVPcGFjaXR5IjozNSwiU2hhcGVTdHlsZSI6eyIkaWQiOiIzOTAiLCJNYXJnaW4iOnsiJHJlZiI6IjEwOCJ9LCJQYWRkaW5nIjp7IiRyZWYiOiIxMDkifSwiQmFja2dyb3VuZCI6eyIkcmVmIjoiMTEwIn0sIklzVmlzaWJsZSI6dHJ1ZSwiV2lkdGgiOjAuMCwiSGVpZ2h0IjoxNi4wLCJCb3JkZXJTdHlsZSI6eyIkaWQiOiIzOTEiLCJMaW5lQ29sb3IiOnsiJGlkIjoiMzkyIiwiJHR5cGUiOiJOTFJFLkNvbW1vbi5Eb20uU29saWRDb2xvckJydXNoLCBOTFJFLkNvbW1vbiIsIkNvbG9yIjp7IiRpZCI6IjM5MyIsIkEiOjI1NSwiUiI6MjU1LCJHIjowLCJCIjowfX0sIkxpbmVXZWlnaHQiOjAuMCwiTGluZVR5cGUiOjAsIlBhcmVudFN0eWxlIjpudWxsfSwiUGFyZW50U3R5bGUiOnsiJHJlZiI6IjEwNyJ9fSwiVGl0bGVTdHlsZSI6eyIkaWQiOiIzOTQiLCJGb250U2V0dGluZ3MiOnsiJGlkIjoiMzk1IiwiRm9udFNpemUiOjExLCJGb250TmFtZSI6IkNhbGlicmkiLCJJc0JvbGQiOnRydWUsIklzSXRhbGljIjpmYWxzZSwiSXNVbmRlcmxpbmVkIjpmYWxzZSwiUGFyZW50U3R5bGUiOnsiJHJlZiI6IjExNiJ9fSwiQXV0b1NpemUiOjAsIkZvcmVncm91bmQiOnsiJGlkIjoiMzk2IiwiQ29sb3IiOnsiJGlkIjoiMzk3IiwiQSI6MjU1LCJSIjowLCJHIjowLCJCIjowfX0sIk1heFdpZHRoIjoyOC45MDQ1Njc3MTg1MDU4NTksIk1heEhlaWdodCI6IkluZmluaXR5IiwiU21hcnRGb3JlZ3JvdW5kSXNBY3RpdmUiOmZhbHNlLCJIb3Jpem9udGFsQWxpZ25tZW50IjowLCJWZXJ0aWNhbEFsaWdubWVudCI6MCwiU21hcnRGb3JlZ3JvdW5kIjpudWxsLCJCYWNrZ3JvdW5kRmlsbFR5cGUiOjAsIk1hcmdpbiI6eyIkcmVmIjoiMTE5In0sIlBhZGRpbmciOnsiJHJlZiI6IjEyMCJ9LCJCYWNrZ3JvdW5kIjp7IiRyZWYiOiIxMjEifSwiSXNWaXNpYmxlIjp0cnVlLCJXaWR0aCI6MC4wLCJIZWlnaHQiOjAuMCwiQm9yZGVyU3R5bGUiOnsiJGlkIjoiMzk4IiwiTGluZUNvbG9yIjpudWxsLCJMaW5lV2VpZ2h0IjowLjAsIkxpbmVUeXBlIjowLCJQYXJlbnRTdHlsZSI6bnVsbH0sIlBhcmVudFN0eWxlIjp7IiRyZWYiOiIxMTUifX0sIkRhdGVTdHlsZSI6eyIkaWQiOiIzOTkiLCJGb250U2V0dGluZ3MiOnsiJGlkIjoiNDAwIiwiRm9udFNpemUiOjEwLCJGb250TmFtZSI6IkNhbGlicmkiLCJJc0JvbGQiOmZhbHNlLCJJc0l0YWxpYyI6ZmFsc2UsIklzVW5kZXJsaW5lZCI6ZmFsc2UsIlBhcmVudFN0eWxlIjp7IiRyZWYiOiIxMjMifX0sIkF1dG9TaXplIjowLCJGb3JlZ3JvdW5kIjp7IiRpZCI6IjQwMSIsIkNvbG9yIjp7IiRpZCI6IjQwMiIsIkEiOjI1NSwiUiI6MCwiRyI6MCwiQiI6MH19LCJNYXhXaWR0aCI6MjAwLjAsIk1heEhlaWdodCI6IkluZmluaXR5IiwiU21hcnRGb3JlZ3JvdW5kSXNBY3RpdmUiOmZhbHNlLCJIb3Jpem9udGFsQWxpZ25tZW50IjowLCJWZXJ0aWNhbEFsaWdubWVudCI6MCwiU21hcnRGb3JlZ3JvdW5kIjpudWxsLCJCYWNrZ3JvdW5kRmlsbFR5cGUiOjAsIk1hcmdpbiI6eyIkcmVmIjoiMTI2In0sIlBhZGRpbmciOnsiJHJlZiI6IjEyNyJ9LCJCYWNrZ3JvdW5kIjp7IiRyZWYiOiIxMjgifSwiSXNWaXNpYmxlIjp0cnVlLCJXaWR0aCI6MC4wLCJIZWlnaHQiOjAuMCwiQm9yZGVyU3R5bGUiOnsiJGlkIjoiNDAzIiwiTGluZUNvbG9yIjpudWxsLCJMaW5lV2VpZ2h0IjowLjAsIkxpbmVUeXBlIjowLCJQYXJlbnRTdHlsZSI6bnVsbH0sIlBhcmVudFN0eWxlIjp7IiRyZWYiOiIxMjIifX0sIkRhdGVGb3JtYXQiOnsiJHJlZiI6IjEyOSJ9LCJJc1Zpc2libGUiOnRydWUsIlBhcmVudFN0eWxlIjp7IiRyZWYiOiI4NiJ9fSwiSW5kZXgiOjksIlNtYXJ0RHVyYXRpb25BY3RpdmF0ZWQiOmZhbHNlLCJEYXRlRm9ybWF0Ijp7IiRyZWYiOiIxMjkifSwiSWQiOiI4MmQxYjdhYS1lNzdkLTQxYTItYmUxNC1kNjlmNWU1MDFiMWIiLCJJbXBvcnRJZCI6bnVsbCwiVGl0bGUiOiJUYXNrIDQiLCJOb3RlIjpudWxsLCJIeXBlcmxpbmsiOnsiJGlkIjoiNDA0IiwiQWRkcmVzcyI6IiIsIlN1YkFkZHJlc3MiOiIifSwiSXNDaGFuZ2VkIjpmYWxzZSwiSXNOZXciOnRydWV9LHsiJGlkIjoiNDA1IiwiR3JvdXBOYW1lIjpudWxsLCJTdGFydERhdGUiOiIyMDIwLTEwLTIxVDAwOjAwOjAwWiIsIkVuZERhdGUiOiIyMDIwLTExLTE1VDIzOjU5OjAwWiIsIlBlcmNlbnRhZ2VDb21wbGV0ZSI6bnVsbCwiU3R5bGUiOnsiJGlkIjoiNDA2IiwiU2hhcGUiOjAsIlNoYXBlVGhpY2tuZXNzIjozLCJEdXJhdGlvbkZvcm1hdCI6MCwiSW5jbHVkZU5vbldvcmtpbmdEYXlzSW5EdXJhdGlvbiI6ZmFsc2UsIlBlcmNlbnRhZ2VDb21wbGV0ZVN0eWxlIjp7IiRpZCI6IjQwNyIsIkZvbnRTZXR0aW5ncyI6eyIkaWQiOiI0MDgiLCJGb250U2l6ZSI6MTAsIkZvbnROYW1lIjoiQ2FsaWJyaSIsIklzQm9sZCI6ZmFsc2UsIklzSXRhbGljIjpmYWxzZSwiSXNVbmRlcmxpbmVkIjpmYWxzZSwiUGFyZW50U3R5bGUiOnsiJHJlZiI6Ijg4In19LCJBdXRvU2l6ZSI6MCwiRm9yZWdyb3VuZCI6eyIkcmVmIjoiODkifSwiTWF4V2lkdGgiOjIwMC4wLCJNYXhIZWlnaHQiOiJJbmZpbml0eSIsIlNtYXJ0Rm9yZWdyb3VuZElzQWN0aXZlIjpmYWxzZSwiSG9yaXpvbnRhbEFsaWdubWVudCI6MCwiVmVydGljYWxBbGlnbm1lbnQiOjAsIlNtYXJ0Rm9yZWdyb3VuZCI6bnVsbCwiQmFja2dyb3VuZEZpbGxUeXBlIjowLCJNYXJnaW4iOnsiJHJlZiI6IjkxIn0sIlBhZGRpbmciOnsiJHJlZiI6IjkyIn0sIkJhY2tncm91bmQiOnsiJHJlZiI6IjkzIn0sIklzVmlzaWJsZSI6dHJ1ZSwiV2lkdGgiOjAuMCwiSGVpZ2h0IjowLjAsIkJvcmRlclN0eWxlIjp7IiRpZCI6IjQwOSIsIkxpbmVDb2xvciI6bnVsbCwiTGluZVdlaWdodCI6MC4wLCJMaW5lVHlwZSI6MCwiUGFyZW50U3R5bGUiOm51bGx9LCJQYXJlbnRTdHlsZSI6eyIkcmVmIjoiODcifX0sIkR1cmF0aW9uU3R5bGUiOnsiJGlkIjoiNDEwIiwiRm9udFNldHRpbmdzIjp7IiRpZCI6IjQxMSIsIkZvbnRTaXplIjoxMCwiRm9udE5hbWUiOiJDYWxpYnJpIiwiSXNCb2xkIjpmYWxzZSwiSXNJdGFsaWMiOmZhbHNlLCJJc1VuZGVybGluZWQiOmZhbHNlLCJQYXJlbnRTdHlsZSI6eyIkcmVmIjoiOTUifX0sIkF1dG9TaXplIjowLCJGb3JlZ3JvdW5kIjp7IiRpZCI6IjQxMiIsIkNvbG9yIjp7IiRpZCI6IjQxMyIsIkEiOjI1NSwiUiI6MCwiRyI6MCwiQiI6MH19LCJNYXhXaWR0aCI6MjAwLjAsIk1heEhlaWdodCI6IkluZmluaXR5IiwiU21hcnRGb3JlZ3JvdW5kSXNBY3RpdmUiOmZhbHNlLCJIb3Jpem9udGFsQWxpZ25tZW50IjowLCJWZXJ0aWNhbEFsaWdubWVudCI6MCwiU21hcnRGb3JlZ3JvdW5kIjpudWxsLCJCYWNrZ3JvdW5kRmlsbFR5cGUiOjAsIk1hcmdpbiI6eyIkcmVmIjoiOTgifSwiUGFkZGluZyI6eyIkcmVmIjoiOTkifSwiQmFja2dyb3VuZCI6eyIkcmVmIjoiMTAwIn0sIklzVmlzaWJsZSI6dHJ1ZSwiV2lkdGgiOjAuMCwiSGVpZ2h0IjowLjAsIkJvcmRlclN0eWxlIjp7IiRpZCI6IjQxNCIsIkxpbmVDb2xvciI6bnVsbCwiTGluZVdlaWdodCI6MC4wLCJMaW5lVHlwZSI6MCwiUGFyZW50U3R5bGUiOm51bGx9LCJQYXJlbnRTdHlsZSI6eyIkcmVmIjoiOTQifX0sIkhvcml6b250YWxDb25uZWN0b3JTdHlsZSI6eyIkaWQiOiI0MTUiLCJMaW5lQ29sb3IiOnsiJHJlZiI6IjEwMiJ9LCJMaW5lV2VpZ2h0IjoxLjAsIkxpbmVUeXBlIjowLCJQYXJlbnRTdHlsZSI6eyIkcmVmIjoiMTAxIn19LCJWZXJ0aWNhbENvbm5lY3RvclN0eWxlIjp7IiRpZCI6IjQxNiIsIkxpbmVDb2xvciI6eyIkcmVmIjoiMTA1In0sIkxpbmVXZWlnaHQiOjAuMCwiTGluZVR5cGUiOjAsIlBhcmVudFN0eWxlIjp7IiRyZWYiOiIxMDQifX0sIk1hcmdpbiI6bnVsbCwiU3RhcnREYXRlUG9zaXRpb24iOjQsIkVuZERhdGVQb3NpdGlvbiI6NCwiRGF0ZUlzVmlzaWJsZSI6dHJ1ZSwiVGl0bGVQb3NpdGlvbiI6NSwiRHVyYXRpb25Qb3NpdGlvbiI6NiwiUGVyY2VudGFnZUNvbXBsZXRlZFBvc2l0aW9uIjo2LCJTcGFjaW5nIjoxMCwiSXNCZWxvd1RpbWViYW5kIjp0cnVlLCJQZXJjZW50YWdlQ29tcGxldGVTaGFwZU9wYWNpdHkiOjM1LCJTaGFwZVN0eWxlIjp7IiRpZCI6IjQxNyIsIk1hcmdpbiI6eyIkcmVmIjoiMTA4In0sIlBhZGRpbmciOnsiJHJlZiI6IjEwOSJ9LCJCYWNrZ3JvdW5kIjp7IiRyZWYiOiIxMTAifSwiSXNWaXNpYmxlIjp0cnVlLCJXaWR0aCI6MC4wLCJIZWlnaHQiOjE2LjAsIkJvcmRlclN0eWxlIjp7IiRpZCI6IjQxOCIsIkxpbmVDb2xvciI6eyIkaWQiOiI0MTkiLCIkdHlwZSI6Ik5MUkUuQ29tbW9uLkRvbS5Tb2xpZENvbG9yQnJ1c2gsIE5MUkUuQ29tbW9uIiwiQ29sb3IiOnsiJGlkIjoiNDIwIiwiQSI6MjU1LCJSIjoyNTUsIkciOjAsIkIiOjB9fSwiTGluZVdlaWdodCI6MC4wLCJMaW5lVHlwZSI6MCwiUGFyZW50U3R5bGUiOm51bGx9LCJQYXJlbnRTdHlsZSI6eyIkcmVmIjoiMTA3In19LCJUaXRsZVN0eWxlIjp7IiRpZCI6IjQyMSIsIkZvbnRTZXR0aW5ncyI6eyIkaWQiOiI0MjIiLCJGb250U2l6ZSI6MTEsIkZvbnROYW1lIjoiQ2FsaWJyaSIsIklzQm9sZCI6dHJ1ZSwiSXNJdGFsaWMiOmZhbHNlLCJJc1VuZGVybGluZWQiOmZhbHNlLCJQYXJlbnRTdHlsZSI6eyIkcmVmIjoiMTE2In19LCJBdXRvU2l6ZSI6MCwiRm9yZWdyb3VuZCI6eyIkaWQiOiI0MjMiLCJDb2xvciI6eyIkaWQiOiI0MjQiLCJBIjoyNTUsIlIiOjAsIkciOjAsIkIiOjB9fSwiTWF4V2lkdGgiOjI4LjkwNDU2NzcxODUwNTg1OSwiTWF4SGVpZ2h0IjoiSW5maW5pdHkiLCJTbWFydEZvcmVncm91bmRJc0FjdGl2ZSI6ZmFsc2UsIkhvcml6b250YWxBbGlnbm1lbnQiOjAsIlZlcnRpY2FsQWxpZ25tZW50IjowLCJTbWFydEZvcmVncm91bmQiOm51bGwsIkJhY2tncm91bmRGaWxsVHlwZSI6MCwiTWFyZ2luIjp7IiRyZWYiOiIxMTkifSwiUGFkZGluZyI6eyIkcmVmIjoiMTIwIn0sIkJhY2tncm91bmQiOnsiJHJlZiI6IjEyMSJ9LCJJc1Zpc2libGUiOnRydWUsIldpZHRoIjowLjAsIkhlaWdodCI6MC4wLCJCb3JkZXJTdHlsZSI6eyIkaWQiOiI0MjUiLCJMaW5lQ29sb3IiOm51bGwsIkxpbmVXZWlnaHQiOjAuMCwiTGluZVR5cGUiOjAsIlBhcmVudFN0eWxlIjpudWxsfSwiUGFyZW50U3R5bGUiOnsiJHJlZiI6IjExNSJ9fSwiRGF0ZVN0eWxlIjp7IiRpZCI6IjQyNiIsIkZvbnRTZXR0aW5ncyI6eyIkaWQiOiI0MjciLCJGb250U2l6ZSI6MTAsIkZvbnROYW1lIjoiQ2FsaWJyaSIsIklzQm9sZCI6ZmFsc2UsIklzSXRhbGljIjpmYWxzZSwiSXNVbmRlcmxpbmVkIjpmYWxzZSwiUGFyZW50U3R5bGUiOnsiJHJlZiI6IjEyMyJ9fSwiQXV0b1NpemUiOjAsIkZvcmVncm91bmQiOnsiJGlkIjoiNDI4IiwiQ29sb3IiOnsiJGlkIjoiNDI5IiwiQSI6MjU1LCJSIjowLCJHIjowLCJCIjowfX0sIk1heFdpZHRoIjoyMDAuMCwiTWF4SGVpZ2h0IjoiSW5maW5pdHkiLCJTbWFydEZvcmVncm91bmRJc0FjdGl2ZSI6ZmFsc2UsIkhvcml6b250YWxBbGlnbm1lbnQiOjAsIlZlcnRpY2FsQWxpZ25tZW50IjowLCJTbWFydEZvcmVncm91bmQiOm51bGwsIkJhY2tncm91bmRGaWxsVHlwZSI6MCwiTWFyZ2luIjp7IiRyZWYiOiIxMjYifSwiUGFkZGluZyI6eyIkcmVmIjoiMTI3In0sIkJhY2tncm91bmQiOnsiJHJlZiI6IjEyOCJ9LCJJc1Zpc2libGUiOnRydWUsIldpZHRoIjowLjAsIkhlaWdodCI6MC4wLCJCb3JkZXJTdHlsZSI6eyIkaWQiOiI0MzAiLCJMaW5lQ29sb3IiOm51bGwsIkxpbmVXZWlnaHQiOjAuMCwiTGluZVR5cGUiOjAsIlBhcmVudFN0eWxlIjpudWxsfSwiUGFyZW50U3R5bGUiOnsiJHJlZiI6IjEyMiJ9fSwiRGF0ZUZvcm1hdCI6eyIkcmVmIjoiMTI5In0sIklzVmlzaWJsZSI6dHJ1ZSwiUGFyZW50U3R5bGUiOnsiJHJlZiI6Ijg2In19LCJJbmRleCI6MTAsIlNtYXJ0RHVyYXRpb25BY3RpdmF0ZWQiOmZhbHNlLCJEYXRlRm9ybWF0Ijp7IiRyZWYiOiIxMjkifSwiSWQiOiIyM2I0MmNhZC1kOWJjLTQzN2YtYjczOS1jNjhjNjI3MzdjM2EiLCJJbXBvcnRJZCI6bnVsbCwiVGl0bGUiOiJUYXNrIDQiLCJOb3RlIjpudWxsLCJIeXBlcmxpbmsiOnsiJGlkIjoiNDMxIiwiQWRkcmVzcyI6IiIsIlN1YkFkZHJlc3MiOiIifSwiSXNDaGFuZ2VkIjpmYWxzZSwiSXNOZXciOnRydWV9LHsiJGlkIjoiNDMyIiwiR3JvdXBOYW1lIjpudWxsLCJTdGFydERhdGUiOiIyMDIwLTExLTE2VDAwOjAwOjAwWiIsIkVuZERhdGUiOiIyMDIwLTEyLTIwVDIzOjU5OjAwWiIsIlBlcmNlbnRhZ2VDb21wbGV0ZSI6bnVsbCwiU3R5bGUiOnsiJGlkIjoiNDMzIiwiU2hhcGUiOjMsIlNoYXBlVGhpY2tuZXNzIjozLCJEdXJhdGlvbkZvcm1hdCI6MCwiSW5jbHVkZU5vbldvcmtpbmdEYXlzSW5EdXJhdGlvbiI6ZmFsc2UsIlBlcmNlbnRhZ2VDb21wbGV0ZVN0eWxlIjp7IiRpZCI6IjQzNCIsIkZvbnRTZXR0aW5ncyI6eyIkaWQiOiI0MzUiLCJGb250U2l6ZSI6MTAsIkZvbnROYW1lIjoiQ2FsaWJyaSIsIklzQm9sZCI6ZmFsc2UsIklzSXRhbGljIjpmYWxzZSwiSXNVbmRlcmxpbmVkIjpmYWxzZSwiUGFyZW50U3R5bGUiOnsiJHJlZiI6Ijg4In19LCJBdXRvU2l6ZSI6MCwiRm9yZWdyb3VuZCI6eyIkcmVmIjoiODkifSwiTWF4V2lkdGgiOjIwMC4wLCJNYXhIZWlnaHQiOiJJbmZpbml0eSIsIlNtYXJ0Rm9yZWdyb3VuZElzQWN0aXZlIjpmYWxzZSwiSG9yaXpvbnRhbEFsaWdubWVudCI6MCwiVmVydGljYWxBbGlnbm1lbnQiOjAsIlNtYXJ0Rm9yZWdyb3VuZCI6bnVsbCwiQmFja2dyb3VuZEZpbGxUeXBlIjowLCJNYXJnaW4iOnsiJHJlZiI6IjkxIn0sIlBhZGRpbmciOnsiJHJlZiI6IjkyIn0sIkJhY2tncm91bmQiOnsiJHJlZiI6IjkzIn0sIklzVmlzaWJsZSI6dHJ1ZSwiV2lkdGgiOjAuMCwiSGVpZ2h0IjowLjAsIkJvcmRlclN0eWxlIjp7IiRpZCI6IjQzNiIsIkxpbmVDb2xvciI6bnVsbCwiTGluZVdlaWdodCI6MC4wLCJMaW5lVHlwZSI6MCwiUGFyZW50U3R5bGUiOm51bGx9LCJQYXJlbnRTdHlsZSI6eyIkcmVmIjoiODcifX0sIkR1cmF0aW9uU3R5bGUiOnsiJGlkIjoiNDM3IiwiRm9udFNldHRpbmdzIjp7IiRpZCI6IjQzOCIsIkZvbnRTaXplIjoxMCwiRm9udE5hbWUiOiJDYWxpYnJpIiwiSXNCb2xkIjpmYWxzZSwiSXNJdGFsaWMiOmZhbHNlLCJJc1VuZGVybGluZWQiOmZhbHNlLCJQYXJlbnRTdHlsZSI6eyIkcmVmIjoiOTUifX0sIkF1dG9TaXplIjowLCJGb3JlZ3JvdW5kIjp7IiRpZCI6IjQzOSIsIkNvbG9yIjp7IiRpZCI6IjQ0MCIsIkEiOjI1NSwiUiI6MjU1LCJHIjoyNTUsIkIiOjI1NX19LCJNYXhXaWR0aCI6MjAwLjAsIk1heEhlaWdodCI6IkluZmluaXR5IiwiU21hcnRGb3JlZ3JvdW5kSXNBY3RpdmUiOmZhbHNlLCJIb3Jpem9udGFsQWxpZ25tZW50IjowLCJWZXJ0aWNhbEFsaWdubWVudCI6MCwiU21hcnRGb3JlZ3JvdW5kIjpudWxsLCJCYWNrZ3JvdW5kRmlsbFR5cGUiOjAsIk1hcmdpbiI6eyIkcmVmIjoiOTgifSwiUGFkZGluZyI6eyIkcmVmIjoiOTkifSwiQmFja2dyb3VuZCI6eyIkcmVmIjoiMTAwIn0sIklzVmlzaWJsZSI6dHJ1ZSwiV2lkdGgiOjAuMCwiSGVpZ2h0IjowLjAsIkJvcmRlclN0eWxlIjp7IiRpZCI6IjQ0MSIsIkxpbmVDb2xvciI6bnVsbCwiTGluZVdlaWdodCI6MC4wLCJMaW5lVHlwZSI6MCwiUGFyZW50U3R5bGUiOm51bGx9LCJQYXJlbnRTdHlsZSI6eyIkcmVmIjoiOTQifX0sIkhvcml6b250YWxDb25uZWN0b3JTdHlsZSI6eyIkaWQiOiI0NDIiLCJMaW5lQ29sb3IiOnsiJHJlZiI6IjEwMiJ9LCJMaW5lV2VpZ2h0IjoxLjAsIkxpbmVUeXBlIjowLCJQYXJlbnRTdHlsZSI6eyIkcmVmIjoiMTAxIn19LCJWZXJ0aWNhbENvbm5lY3RvclN0eWxlIjp7IiRpZCI6IjQ0MyIsIkxpbmVDb2xvciI6eyIkcmVmIjoiMTA1In0sIkxpbmVXZWlnaHQiOjAuMCwiTGluZVR5cGUiOjAsIlBhcmVudFN0eWxlIjp7IiRyZWYiOiIxMDQifX0sIk1hcmdpbiI6bnVsbCwiU3RhcnREYXRlUG9zaXRpb24iOjQsIkVuZERhdGVQb3NpdGlvbiI6NCwiRGF0ZUlzVmlzaWJsZSI6dHJ1ZSwiVGl0bGVQb3NpdGlvbiI6NSwiRHVyYXRpb25Qb3NpdGlvbiI6NiwiUGVyY2VudGFnZUNvbXBsZXRlZFBvc2l0aW9uIjo2LCJTcGFjaW5nIjoxMCwiSXNCZWxvd1RpbWViYW5kIjp0cnVlLCJQZXJjZW50YWdlQ29tcGxldGVTaGFwZU9wYWNpdHkiOjM1LCJTaGFwZVN0eWxlIjp7IiRpZCI6IjQ0NCIsIk1hcmdpbiI6eyIkcmVmIjoiMTA4In0sIlBhZGRpbmciOnsiJGlkIjoiNDQ1IiwiVG9wIjowLCJMZWZ0IjowLCJSaWdodCI6MiwiQm90dG9tIjowfSwiQmFja2dyb3VuZCI6eyIkaWQiOiI0NDYiLCJDb2xvciI6eyIkaWQiOiI0NDciLCJBIjoyNTUsIlIiOjE1NSwiRyI6MTg3LCJCIjo4OX19LCJJc1Zpc2libGUiOnRydWUsIldpZHRoIjowLjAsIkhlaWdodCI6MTYuMCwiQm9yZGVyU3R5bGUiOnsiJGlkIjoiNDQ4IiwiTGluZUNvbG9yIjp7IiRpZCI6IjQ0OSIsIiR0eXBlIjoiTkxSRS5Db21tb24uRG9tLlNvbGlkQ29sb3JCcnVzaCwgTkxSRS5Db21tb24iLCJDb2xvciI6eyIkaWQiOiI0NTAiLCJBIjoyNTUsIlIiOjI1NSwiRyI6MCwiQiI6MH19LCJMaW5lV2VpZ2h0IjowLjAsIkxpbmVUeXBlIjowLCJQYXJlbnRTdHlsZSI6bnVsbH0sIlBhcmVudFN0eWxlIjp7IiRyZWYiOiIxMDcifX0sIlRpdGxlU3R5bGUiOnsiJGlkIjoiNDUxIiwiRm9udFNldHRpbmdzIjp7IiRpZCI6IjQ1MiIsIkZvbnRTaXplIjoxMSwiRm9udE5hbWUiOiJDYWxpYnJpIiwiSXNCb2xkIjp0cnVlLCJJc0l0YWxpYyI6ZmFsc2UsIklzVW5kZXJsaW5lZCI6ZmFsc2UsIlBhcmVudFN0eWxlIjp7IiRyZWYiOiIxMTYifX0sIkF1dG9TaXplIjowLCJGb3JlZ3JvdW5kIjp7IiRpZCI6IjQ1MyIsIkNvbG9yIjp7IiRpZCI6IjQ1NCIsIkEiOjI1NSwiUiI6MCwiRyI6MCwiQiI6MH19LCJNYXhXaWR0aCI6MjguOTA0NTY3NzE4NTA1ODU5LCJNYXhIZWlnaHQiOiJJbmZpbml0eSIsIlNtYXJ0Rm9yZWdyb3VuZElzQWN0aXZlIjpmYWxzZSwiSG9yaXpvbnRhbEFsaWdubWVudCI6MCwiVmVydGljYWxBbGlnbm1lbnQiOjAsIlNtYXJ0Rm9yZWdyb3VuZCI6bnVsbCwiQmFja2dyb3VuZEZpbGxUeXBlIjowLCJNYXJnaW4iOnsiJHJlZiI6IjExOSJ9LCJQYWRkaW5nIjp7IiRyZWYiOiIxMjAifSwiQmFja2dyb3VuZCI6eyIkcmVmIjoiMTIxIn0sIklzVmlzaWJsZSI6dHJ1ZSwiV2lkdGgiOjAuMCwiSGVpZ2h0IjowLjAsIkJvcmRlclN0eWxlIjp7IiRpZCI6IjQ1NSIsIkxpbmVDb2xvciI6bnVsbCwiTGluZVdlaWdodCI6MC4wLCJMaW5lVHlwZSI6MCwiUGFyZW50U3R5bGUiOm51bGx9LCJQYXJlbnRTdHlsZSI6eyIkcmVmIjoiMTE1In19LCJEYXRlU3R5bGUiOnsiJGlkIjoiNDU2IiwiRm9udFNldHRpbmdzIjp7IiRpZCI6IjQ1NyIsIkZvbnRTaXplIjoxMCwiRm9udE5hbWUiOiJDYWxpYnJpIiwiSXNCb2xkIjpmYWxzZSwiSXNJdGFsaWMiOmZhbHNlLCJJc1VuZGVybGluZWQiOmZhbHNlLCJQYXJlbnRTdHlsZSI6eyIkcmVmIjoiMTIzIn19LCJBdXRvU2l6ZSI6MCwiRm9yZWdyb3VuZCI6eyIkaWQiOiI0NTgiLCJDb2xvciI6eyIkaWQiOiI0NTk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EyNiJ9LCJQYWRkaW5nIjp7IiRyZWYiOiIxMjcifSwiQmFja2dyb3VuZCI6eyIkcmVmIjoiMTI4In0sIklzVmlzaWJsZSI6dHJ1ZSwiV2lkdGgiOjAuMCwiSGVpZ2h0IjowLjAsIkJvcmRlclN0eWxlIjp7IiRpZCI6IjQ2MCIsIkxpbmVDb2xvciI6bnVsbCwiTGluZVdlaWdodCI6MC4wLCJMaW5lVHlwZSI6MCwiUGFyZW50U3R5bGUiOm51bGx9LCJQYXJlbnRTdHlsZSI6eyIkcmVmIjoiMTIyIn19LCJEYXRlRm9ybWF0Ijp7IiRyZWYiOiIxMjkifSwiSXNWaXNpYmxlIjp0cnVlLCJQYXJlbnRTdHlsZSI6eyIkcmVmIjoiODYifX0sIkluZGV4IjoxMSwiU21hcnREdXJhdGlvbkFjdGl2YXRlZCI6ZmFsc2UsIkRhdGVGb3JtYXQiOnsiJHJlZiI6IjEyOSJ9LCJJZCI6ImZlODJhMDU0LWViNzItNDg1MS1hOTNmLTZhNjA2NDMyYmZhYyIsIkltcG9ydElkIjpudWxsLCJUaXRsZSI6IlRhc2sgNiIsIk5vdGUiOm51bGwsIkh5cGVybGluayI6eyIkaWQiOiI0NjEiLCJBZGRyZXNzIjoiIiwiU3ViQWRkcmVzcyI6IiJ9LCJJc0NoYW5nZWQiOmZhbHNlLCJJc05ldyI6dHJ1ZX1dLCJTd2ltbGFuZXMiOltdLCJNc1Byb2plY3RJdGVtc1RyZWUiOnsiJGlkIjoiNDYyIiwiUm9vdCI6eyJJbXBvcnRJZCI6bnVsbCwiSXNJbXBvcnRlZCI6ZmFsc2UsIkNoaWxkcmVuIjpbXX19LCJNZXRhZGF0YSI6eyIkaWQiOiI0NjMiLCJSZWNlbnRDb2xvcnNDb2xsZWN0aW9uIjoiW10ifSwiU2V0dGluZ3MiOnsiJGlkIjoiNDY0IiwiSW1wYU9wdGlvbnMiOm51bGwsIlVzZUNvbXByZXNzaW9uIjpmYWxzZSwiQ29tcHJlc2lvblBlcmNlbnRhZ2UiOjUwLjAsIkluYWN0aXZlSW50ZXJ2YWxXaWR0aFRocmVzaG9sZCI6MzAuMCwiSW5hY3RpdmVJbnRlcnZhbFdpZHRoIjoxLjAsIlNwbGl0VGFza3MiOmZhbHNlLCJVc2VDbHVzdGVyIjpmYWxzZSwiRXBzaWxvbiI6MC4wLCJNaW5Qb2ludHNUb0Zvcm1BQ2x1c3RlciI6MiwiR2VuZXJhdGVJbnZpc2libGVTaGFwZXMiOnRydWUsIlNtYXJ0VGltZWxpbmVUYXNrUGVyY2VudGFnZUZpdCI6ZmFsc2V9LCJJc05ldyI6ZmFsc2UsIkltcG9ydFR5cGUiOjAsIkZpbGVQYXRoIjpudWxsLCJUaW1lQ29uZmlndXJhdGlvbiI6eyIkaWQiOiI0NjUiLCJVc2VUaW1lIjpmYWxzZSwiV29ya0RheVN0YXJ0IjoiMDA6MDA6MDAiLCJXb3JrRGF5RW5kIjoiMjM6NTk6MDAifSwiTGFzdFVzZWRUZW1wbGF0ZUlkIjoiNzM1NWI2MzMtYWM2Ni00NTI4LThiNGQtMjk5ZmFlZGM5ZWU5In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 Theme">
  <a:themeElements>
    <a:clrScheme name="Custom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110</Words>
  <Application>Microsoft Office PowerPoint</Application>
  <PresentationFormat>On-screen Show (4:3)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 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2014-05-08T21:53:54Z</dcterms:created>
  <dcterms:modified xsi:type="dcterms:W3CDTF">2019-11-17T12:17:53Z</dcterms:modified>
</cp:coreProperties>
</file>